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1"/>
  </p:notesMasterIdLst>
  <p:sldIdLst>
    <p:sldId id="300" r:id="rId2"/>
    <p:sldId id="257" r:id="rId3"/>
    <p:sldId id="258" r:id="rId4"/>
    <p:sldId id="259" r:id="rId5"/>
    <p:sldId id="302" r:id="rId6"/>
    <p:sldId id="301" r:id="rId7"/>
    <p:sldId id="261" r:id="rId8"/>
    <p:sldId id="262" r:id="rId9"/>
    <p:sldId id="264" r:id="rId10"/>
    <p:sldId id="265" r:id="rId11"/>
    <p:sldId id="266" r:id="rId12"/>
    <p:sldId id="30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76" r:id="rId23"/>
    <p:sldId id="277" r:id="rId24"/>
    <p:sldId id="278" r:id="rId25"/>
    <p:sldId id="304" r:id="rId26"/>
    <p:sldId id="279" r:id="rId27"/>
    <p:sldId id="280" r:id="rId28"/>
    <p:sldId id="281" r:id="rId29"/>
    <p:sldId id="305" r:id="rId30"/>
    <p:sldId id="284" r:id="rId31"/>
    <p:sldId id="285" r:id="rId32"/>
    <p:sldId id="286" r:id="rId33"/>
    <p:sldId id="287" r:id="rId34"/>
    <p:sldId id="306" r:id="rId35"/>
    <p:sldId id="307" r:id="rId36"/>
    <p:sldId id="288" r:id="rId37"/>
    <p:sldId id="290" r:id="rId38"/>
    <p:sldId id="291" r:id="rId39"/>
    <p:sldId id="292" r:id="rId40"/>
    <p:sldId id="308" r:id="rId41"/>
    <p:sldId id="293" r:id="rId42"/>
    <p:sldId id="294" r:id="rId43"/>
    <p:sldId id="295" r:id="rId44"/>
    <p:sldId id="296" r:id="rId45"/>
    <p:sldId id="297" r:id="rId46"/>
    <p:sldId id="309" r:id="rId47"/>
    <p:sldId id="298" r:id="rId48"/>
    <p:sldId id="310" r:id="rId49"/>
    <p:sldId id="29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3116" autoAdjust="0"/>
  </p:normalViewPr>
  <p:slideViewPr>
    <p:cSldViewPr snapToGrid="0">
      <p:cViewPr varScale="1">
        <p:scale>
          <a:sx n="63" d="100"/>
          <a:sy n="63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6E03F-EA08-4D84-A607-5C941F995016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E216E-15C7-4F47-80A0-DF5808107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216E-15C7-4F47-80A0-DF58081079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707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02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99DB3-0B56-4FC1-8C64-14EA98DC995C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B1E3F3-A128-4F3E-8EF3-1082E56BE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TERMS OF WAR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15 Words to Know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075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SXAvZYGpr0_uqSA_DKVMsoqKK5fxN44Byrn9Fs_TBnLWmd2n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46" y="0"/>
            <a:ext cx="5542384" cy="5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rsmedia.ign.com/stars/image/article/960/960144/tyrant-resident-evil-20090306031808432-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81" y="127584"/>
            <a:ext cx="2643608" cy="52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politifake.org/image/political/small/1206/ndaa-sopa-pipa-hr3166-tyranny-politics-13393880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7348" r="10163" b="23641"/>
          <a:stretch/>
        </p:blipFill>
        <p:spPr bwMode="auto">
          <a:xfrm>
            <a:off x="2164702" y="-12424"/>
            <a:ext cx="7669763" cy="55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8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2-b.examiner.com/sites/default/files/styles/image_content_width/hash/02/f6/02f61e629ed8b7077714c1259b82dec6.jpg?itok=w8IHOL9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3" y="0"/>
            <a:ext cx="8749550" cy="56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8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#4: Oppression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29816" y="1391591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Use of authority </a:t>
            </a:r>
            <a:r>
              <a:rPr lang="en-US" sz="4000" dirty="0" smtClean="0"/>
              <a:t>or power in a cruel or unjust manner.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554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egisfilmgroup.com/wp-content/uploads/2013/12/The-War-Stop-Op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36" y="0"/>
            <a:ext cx="9031328" cy="63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2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unowners.files.wordpress.com/2012/12/oppression.jpg?w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2057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udentsforliberty.org/wp-content/uploads/2012/10/oppression-fist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51" y="0"/>
            <a:ext cx="5553582" cy="37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karandoni-racism.pbworks.com/f/1173269029/Slaves%2520in%2520cha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50" y="3191069"/>
            <a:ext cx="5553581" cy="347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0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#5: Massacre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violent killing of a large number of </a:t>
            </a:r>
            <a:r>
              <a:rPr lang="en-US" sz="4000" dirty="0" smtClean="0"/>
              <a:t>people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207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R0sT34qvNNE4cC3R0qEz4f9vGRuziipAOpDX13hTyhvbwIxkQ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46" y="0"/>
            <a:ext cx="9566922" cy="66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9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ath.ch/sites/default/files/imagecache/detail/Syrie%20Triomphe%20des%20groupes%20extr%C3%A9mistes%20(Photo%20Front%20al-Nosr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554"/>
            <a:ext cx="6687693" cy="37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scertainthetruth.com/att/images/stories/deir_yas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70" y="2446365"/>
            <a:ext cx="6151919" cy="42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8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#6: Political </a:t>
            </a:r>
            <a:r>
              <a:rPr lang="en-US" dirty="0" smtClean="0"/>
              <a:t>Prisoner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Someone who is put in </a:t>
            </a:r>
            <a:r>
              <a:rPr lang="en-US" sz="4000" dirty="0" smtClean="0"/>
              <a:t>for </a:t>
            </a:r>
            <a:r>
              <a:rPr lang="en-US" sz="4000" dirty="0" smtClean="0"/>
              <a:t>his or her participation in political </a:t>
            </a:r>
            <a:r>
              <a:rPr lang="en-US" sz="4000" dirty="0" smtClean="0"/>
              <a:t>activities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561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#1: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499189" y="2268669"/>
            <a:ext cx="10394707" cy="33111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A Forcible overthrow of a government or social order in favor of a new system.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u="sng" dirty="0" smtClean="0">
                <a:solidFill>
                  <a:srgbClr val="002060"/>
                </a:solidFill>
              </a:rPr>
              <a:t>Synonyms 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smtClean="0">
                <a:solidFill>
                  <a:srgbClr val="002060"/>
                </a:solidFill>
              </a:rPr>
              <a:t>Rebellion, revolt insurrection, uprising, riot, </a:t>
            </a:r>
            <a:r>
              <a:rPr lang="en-US" sz="2800" dirty="0" smtClean="0">
                <a:solidFill>
                  <a:srgbClr val="002060"/>
                </a:solidFill>
              </a:rPr>
              <a:t>coup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eforeitsnews.com/contributor/upload/2571/images/political-priso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2083" cy="66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ravelersjoy.com/images/item_images/archive/0000002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69" y="1549159"/>
            <a:ext cx="6016624" cy="40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9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nw.nl/data/files/imagecache/must_carry/images/lead/teaser-MW1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3" y="0"/>
            <a:ext cx="11063843" cy="56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6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#7: Refugee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 person who flees </a:t>
            </a:r>
            <a:r>
              <a:rPr lang="en-US" sz="4000" dirty="0" smtClean="0"/>
              <a:t>their </a:t>
            </a:r>
            <a:r>
              <a:rPr lang="en-US" sz="4000" dirty="0" smtClean="0"/>
              <a:t>home (or country) </a:t>
            </a:r>
            <a:r>
              <a:rPr lang="en-US" sz="4000" dirty="0" smtClean="0"/>
              <a:t>To escape </a:t>
            </a:r>
            <a:r>
              <a:rPr lang="en-US" sz="4000" dirty="0" smtClean="0"/>
              <a:t>times of </a:t>
            </a:r>
            <a:r>
              <a:rPr lang="en-US" sz="4000" dirty="0" smtClean="0"/>
              <a:t>war and </a:t>
            </a:r>
            <a:r>
              <a:rPr lang="en-US" sz="4000" dirty="0" smtClean="0"/>
              <a:t>political </a:t>
            </a:r>
            <a:r>
              <a:rPr lang="en-US" sz="4000" dirty="0" smtClean="0"/>
              <a:t>oppression because of their race, religion, or culture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240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b/b5/Palestinian_refug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6" y="-36322"/>
            <a:ext cx="11439330" cy="66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9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moonofthesouth.com/wp-content/uploads/2013/05/a-syria-today-refugees-rtr3a7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25" y="0"/>
            <a:ext cx="9945519" cy="55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5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frontpagemag.com/wp-content/uploads/2011/09/Palestinian-refug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33" y="-22393"/>
            <a:ext cx="9367932" cy="56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4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#8: Martyr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67138" y="1301255"/>
            <a:ext cx="10394707" cy="4819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 smtClean="0"/>
              <a:t>A person who </a:t>
            </a:r>
            <a:r>
              <a:rPr lang="en-US" sz="4300" dirty="0" smtClean="0"/>
              <a:t>Dies fulfilling </a:t>
            </a:r>
            <a:r>
              <a:rPr lang="en-US" sz="4300" dirty="0" smtClean="0"/>
              <a:t>a religious </a:t>
            </a:r>
            <a:r>
              <a:rPr lang="en-US" sz="4300" dirty="0" smtClean="0"/>
              <a:t>commandment or dies fighting/defending </a:t>
            </a:r>
            <a:r>
              <a:rPr lang="en-US" sz="4300" dirty="0" smtClean="0"/>
              <a:t>their faith, family, or country. </a:t>
            </a:r>
            <a:endParaRPr lang="en-US" sz="43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Note: Another word for Islamic Martyr is  </a:t>
            </a:r>
            <a:r>
              <a:rPr lang="en-US" sz="2400" dirty="0" err="1" smtClean="0">
                <a:solidFill>
                  <a:srgbClr val="002060"/>
                </a:solidFill>
              </a:rPr>
              <a:t>Shahid</a:t>
            </a:r>
            <a:r>
              <a:rPr lang="en-US" sz="2400" dirty="0" smtClean="0">
                <a:solidFill>
                  <a:srgbClr val="002060"/>
                </a:solidFill>
              </a:rPr>
              <a:t> or </a:t>
            </a:r>
            <a:r>
              <a:rPr lang="en-US" sz="2400" dirty="0" err="1" smtClean="0">
                <a:solidFill>
                  <a:srgbClr val="002060"/>
                </a:solidFill>
              </a:rPr>
              <a:t>Shaheed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05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inapaley.com/mimiandeunice/wp-content/uploads/2010/09/Mart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5" y="0"/>
            <a:ext cx="8835000" cy="6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86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pennlive.com/lehighvalley/suicidebo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94" y="0"/>
            <a:ext cx="5411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9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otbeinggoverned.com/wp/wp-content/uploads/2013/12/soldier-and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0"/>
            <a:ext cx="7458269" cy="55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6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ERQovu6r2EL-FdfDNUmOKmg8yDJ83F3p3j7ispl6BNeoV6Z6e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84" y="0"/>
            <a:ext cx="8369105" cy="68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#9: Civilian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A person who is not an active member of the military or police or firefighting force.  </a:t>
            </a:r>
            <a:r>
              <a:rPr lang="en-US" sz="4000" dirty="0"/>
              <a:t>(</a:t>
            </a:r>
            <a:r>
              <a:rPr lang="en-US" sz="4000" dirty="0" smtClean="0"/>
              <a:t>Normal </a:t>
            </a:r>
            <a:r>
              <a:rPr lang="en-US" sz="4000" dirty="0" smtClean="0"/>
              <a:t>people who live normal </a:t>
            </a:r>
            <a:r>
              <a:rPr lang="en-US" sz="4000" dirty="0" smtClean="0"/>
              <a:t>lives)</a:t>
            </a:r>
            <a:endParaRPr lang="en-US" sz="4000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9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efuniversity.org/wp-content/uploads/2012/04/iStock_000017838039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38637"/>
          <a:stretch/>
        </p:blipFill>
        <p:spPr bwMode="auto">
          <a:xfrm>
            <a:off x="0" y="365690"/>
            <a:ext cx="11675707" cy="52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03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#10: Rebel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48477" y="1876784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 person who refuses to resist or follow rules from the government or </a:t>
            </a:r>
            <a:r>
              <a:rPr lang="en-US" sz="4000" dirty="0" smtClean="0"/>
              <a:t>ruler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0563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noldzwicky.s3.amazonaws.com/BizarroMull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1" y="0"/>
            <a:ext cx="5764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09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jobmob.co.il/images/articles/web-comics/office_panel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5" y="223935"/>
            <a:ext cx="10294336" cy="54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8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lafrica.com/download/pic/main/main/csiid/00100875:f714b50145dd975146f0f0e619bdfc82:arc614x376:w614: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81" y="0"/>
            <a:ext cx="9143283" cy="55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82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#11: Victim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48477" y="2007413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 </a:t>
            </a:r>
            <a:r>
              <a:rPr lang="en-US" sz="4000" dirty="0" smtClean="0"/>
              <a:t>person injured </a:t>
            </a:r>
            <a:r>
              <a:rPr lang="en-US" sz="4000" dirty="0" smtClean="0"/>
              <a:t>or killed as a result of a crime or </a:t>
            </a:r>
            <a:r>
              <a:rPr lang="en-US" sz="4000" dirty="0" smtClean="0"/>
              <a:t>accident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3139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npr.org/assets/img/2013/01/09/ferry-crash-5e467cad26330b840ea4790b2976e970666edb29-s6-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4" y="-32816"/>
            <a:ext cx="8924018" cy="66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80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#12: Bystander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 person who is present at an event 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but </a:t>
            </a:r>
            <a:r>
              <a:rPr lang="en-US" sz="4400" dirty="0" smtClean="0"/>
              <a:t>does not </a:t>
            </a:r>
            <a:r>
              <a:rPr lang="en-US" sz="4400" dirty="0" smtClean="0"/>
              <a:t>participate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1459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opviolenceuw.files.wordpress.com/2011/09/byst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29" y="0"/>
            <a:ext cx="8779083" cy="64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2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aiRxHZdMD4E/Tg33T_Sod6I/AAAAAAAAExE/D3AylDJv-4Q/s1600/Mao%2BChinese%2B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0"/>
            <a:ext cx="9989261" cy="56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log.lib.umn.edu/huber195/psy1001spring12/tumblr_lr2kjvMKn21qew99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39" y="0"/>
            <a:ext cx="8020581" cy="55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28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#13: Displaced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741783" y="2052734"/>
            <a:ext cx="10394707" cy="3788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When a person </a:t>
            </a:r>
            <a:r>
              <a:rPr lang="en-US" sz="4000" dirty="0" smtClean="0"/>
              <a:t>is forced to </a:t>
            </a:r>
            <a:r>
              <a:rPr lang="en-US" sz="4000" dirty="0" smtClean="0"/>
              <a:t>leave </a:t>
            </a:r>
            <a:r>
              <a:rPr lang="en-US" sz="4000" dirty="0" smtClean="0"/>
              <a:t>his/her </a:t>
            </a:r>
            <a:r>
              <a:rPr lang="en-US" sz="4000" dirty="0" smtClean="0"/>
              <a:t>home but remains  within the boarders of </a:t>
            </a:r>
            <a:r>
              <a:rPr lang="en-US" sz="4000" dirty="0" smtClean="0"/>
              <a:t>his/her own country</a:t>
            </a:r>
          </a:p>
          <a:p>
            <a:pPr marL="0" indent="0" algn="ctr">
              <a:buNone/>
            </a:pPr>
            <a:endParaRPr lang="en-US" sz="12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Note: This can be due to a natural disaster or war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0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nocha.org/sites/default/files/OCHA_Category/Top_Stories/DRC_displaced_2_160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0" y="-4920"/>
            <a:ext cx="9520335" cy="63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7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#14: Militant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 </a:t>
            </a:r>
            <a:r>
              <a:rPr lang="en-US" sz="4000" dirty="0" smtClean="0"/>
              <a:t>willingness to use strong, extreme, and </a:t>
            </a:r>
            <a:r>
              <a:rPr lang="en-US" sz="4000" dirty="0" smtClean="0"/>
              <a:t>forceful </a:t>
            </a:r>
            <a:r>
              <a:rPr lang="en-US" sz="4000" dirty="0" smtClean="0"/>
              <a:t>methods to achieve </a:t>
            </a:r>
            <a:r>
              <a:rPr lang="en-US" sz="4000" dirty="0" smtClean="0"/>
              <a:t>something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0733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kb.isvg.org/@api/deki/files/1316/=fatah_al_islam__-_hooded_mili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80" y="0"/>
            <a:ext cx="9275262" cy="64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63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rigibbs.ca/wp-content/uploads/2012/10/angry-m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78" y="0"/>
            <a:ext cx="7831429" cy="56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7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olligirl.com/wp-content/uploads/2013/12/angry-m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51" y="0"/>
            <a:ext cx="10007351" cy="5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95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098"/>
            <a:ext cx="10396882" cy="115196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#15: </a:t>
            </a:r>
            <a:r>
              <a:rPr lang="en-US" dirty="0" smtClean="0"/>
              <a:t>War </a:t>
            </a:r>
            <a:r>
              <a:rPr lang="en-US" dirty="0"/>
              <a:t>is not always the choice of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/>
              <a:t>the </a:t>
            </a:r>
            <a:r>
              <a:rPr lang="en-US" dirty="0"/>
              <a:t>people.</a:t>
            </a:r>
            <a:br>
              <a:rPr lang="en-US" dirty="0"/>
            </a:br>
            <a:endParaRPr lang="en-US" dirty="0"/>
          </a:p>
        </p:txBody>
      </p:sp>
      <p:pic>
        <p:nvPicPr>
          <p:cNvPr id="13314" name="Picture 2" descr="http://www.jazjaz.net/wp-content/uploads/2010/04/communist_facial_ha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0"/>
          <a:stretch/>
        </p:blipFill>
        <p:spPr bwMode="auto">
          <a:xfrm>
            <a:off x="2039736" y="1603363"/>
            <a:ext cx="7838986" cy="40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32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listeredthumbs.net/wp-content/uploads/2012/03/Fable-3-Evil-King-Man-B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01040"/>
            <a:ext cx="9174359" cy="48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84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104" t="8980" r="10313" b="25714"/>
          <a:stretch/>
        </p:blipFill>
        <p:spPr>
          <a:xfrm>
            <a:off x="2463281" y="1138334"/>
            <a:ext cx="7128589" cy="44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8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sjunkiepost.com/wp-content/themes/city-desk/timthumb.php?src=http://newsjunkiepost.com/wp-content/uploads/2011/02/1917_iww460.jpeg&amp;q=90&amp;w=64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3803" cy="55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9AMwnZzvVrce1GNlYtg39TOzkJFiJaDdvyniKCLN-OVC0pa6g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5" y="2199110"/>
            <a:ext cx="6021163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#2: Coup d'état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85800" y="1567544"/>
            <a:ext cx="10394707" cy="3807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When a small group of people from the existing government secretly plans to violently overthrow the current government</a:t>
            </a:r>
          </a:p>
        </p:txBody>
      </p:sp>
    </p:spTree>
    <p:extLst>
      <p:ext uri="{BB962C8B-B14F-4D97-AF65-F5344CB8AC3E}">
        <p14:creationId xmlns:p14="http://schemas.microsoft.com/office/powerpoint/2010/main" val="40841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sguidedchildren.com/wp-content/uploads/2013/12/Bouchot_-_Le_general_Bonaparte_au_Conseil_des_Cinq-Cent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24" y="-8955"/>
            <a:ext cx="6400982" cy="68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7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QJkiJIEIDm841wnega81y1Fij0plvxxnmDuAWnuI5MT2eI8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94" y="3261084"/>
            <a:ext cx="5352692" cy="30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mericanfreepress.net/wp-content/uploads/2013/08/33_Egypt_US_Israel-300x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9" y="513298"/>
            <a:ext cx="6440294" cy="49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169159" y="692928"/>
            <a:ext cx="1679510" cy="1771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64702" y="625265"/>
            <a:ext cx="1530221" cy="1380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1763" y="625265"/>
            <a:ext cx="1136163" cy="1236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6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#3: </a:t>
            </a:r>
            <a:r>
              <a:rPr lang="en-US" dirty="0" smtClean="0"/>
              <a:t>Tyranny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85800" y="2015414"/>
            <a:ext cx="10394707" cy="3657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A government in which all power belongs to one </a:t>
            </a:r>
            <a:r>
              <a:rPr lang="en-US" sz="4000" dirty="0" smtClean="0"/>
              <a:t>person, and there is </a:t>
            </a:r>
            <a:r>
              <a:rPr lang="en-US" sz="4000" dirty="0" smtClean="0"/>
              <a:t>cruel and unfair treatment </a:t>
            </a:r>
            <a:r>
              <a:rPr lang="en-US" sz="4000" dirty="0" smtClean="0"/>
              <a:t>of </a:t>
            </a:r>
            <a:r>
              <a:rPr lang="en-US" sz="4000" dirty="0" smtClean="0"/>
              <a:t>everyone </a:t>
            </a:r>
            <a:r>
              <a:rPr lang="en-US" sz="4000" dirty="0" smtClean="0"/>
              <a:t>without authority.</a:t>
            </a:r>
          </a:p>
          <a:p>
            <a:pPr marL="0" indent="0" algn="ctr">
              <a:buNone/>
            </a:pPr>
            <a:r>
              <a:rPr lang="en-US" sz="4000" dirty="0" smtClean="0"/>
              <a:t> </a:t>
            </a:r>
            <a:endParaRPr lang="en-US" sz="4000" dirty="0" smtClean="0"/>
          </a:p>
          <a:p>
            <a:r>
              <a:rPr lang="en-US" sz="2800" u="sng" dirty="0" smtClean="0">
                <a:solidFill>
                  <a:srgbClr val="002060"/>
                </a:solidFill>
              </a:rPr>
              <a:t>Synonyms: </a:t>
            </a:r>
            <a:r>
              <a:rPr lang="en-US" sz="2800" u="sng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Absolute </a:t>
            </a:r>
            <a:r>
              <a:rPr lang="en-US" sz="2800" dirty="0" smtClean="0">
                <a:solidFill>
                  <a:srgbClr val="002060"/>
                </a:solidFill>
              </a:rPr>
              <a:t>power, dictatorship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29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227</TotalTime>
  <Words>354</Words>
  <Application>Microsoft Office PowerPoint</Application>
  <PresentationFormat>Widescreen</PresentationFormat>
  <Paragraphs>41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Impact</vt:lpstr>
      <vt:lpstr>Main Event</vt:lpstr>
      <vt:lpstr>TERMS OF WAR</vt:lpstr>
      <vt:lpstr>#1: Revolution</vt:lpstr>
      <vt:lpstr>PowerPoint Presentation</vt:lpstr>
      <vt:lpstr>PowerPoint Presentation</vt:lpstr>
      <vt:lpstr>PowerPoint Presentation</vt:lpstr>
      <vt:lpstr>#2: Coup d'état</vt:lpstr>
      <vt:lpstr>PowerPoint Presentation</vt:lpstr>
      <vt:lpstr>PowerPoint Presentation</vt:lpstr>
      <vt:lpstr>#3: Tyranny </vt:lpstr>
      <vt:lpstr>PowerPoint Presentation</vt:lpstr>
      <vt:lpstr>PowerPoint Presentation</vt:lpstr>
      <vt:lpstr>PowerPoint Presentation</vt:lpstr>
      <vt:lpstr>#4: Oppression </vt:lpstr>
      <vt:lpstr>PowerPoint Presentation</vt:lpstr>
      <vt:lpstr>PowerPoint Presentation</vt:lpstr>
      <vt:lpstr>#5: Massacre  </vt:lpstr>
      <vt:lpstr>PowerPoint Presentation</vt:lpstr>
      <vt:lpstr>PowerPoint Presentation</vt:lpstr>
      <vt:lpstr>#6: Political Prisoner</vt:lpstr>
      <vt:lpstr>PowerPoint Presentation</vt:lpstr>
      <vt:lpstr>PowerPoint Presentation</vt:lpstr>
      <vt:lpstr>#7: Refugee </vt:lpstr>
      <vt:lpstr>PowerPoint Presentation</vt:lpstr>
      <vt:lpstr>PowerPoint Presentation</vt:lpstr>
      <vt:lpstr>PowerPoint Presentation</vt:lpstr>
      <vt:lpstr>#8: Martyr </vt:lpstr>
      <vt:lpstr>PowerPoint Presentation</vt:lpstr>
      <vt:lpstr>PowerPoint Presentation</vt:lpstr>
      <vt:lpstr>PowerPoint Presentation</vt:lpstr>
      <vt:lpstr>#9: Civilian </vt:lpstr>
      <vt:lpstr>PowerPoint Presentation</vt:lpstr>
      <vt:lpstr>#10: Rebel</vt:lpstr>
      <vt:lpstr>PowerPoint Presentation</vt:lpstr>
      <vt:lpstr>PowerPoint Presentation</vt:lpstr>
      <vt:lpstr>PowerPoint Presentation</vt:lpstr>
      <vt:lpstr>#11: Victim </vt:lpstr>
      <vt:lpstr>PowerPoint Presentation</vt:lpstr>
      <vt:lpstr>#12: Bystander </vt:lpstr>
      <vt:lpstr>PowerPoint Presentation</vt:lpstr>
      <vt:lpstr>PowerPoint Presentation</vt:lpstr>
      <vt:lpstr>#13: Displaced </vt:lpstr>
      <vt:lpstr>PowerPoint Presentation</vt:lpstr>
      <vt:lpstr>#14: Militant </vt:lpstr>
      <vt:lpstr>PowerPoint Presentation</vt:lpstr>
      <vt:lpstr>PowerPoint Presentation</vt:lpstr>
      <vt:lpstr>PowerPoint Presentation</vt:lpstr>
      <vt:lpstr>#15: War is not always the choice of              the people. 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</dc:title>
  <dc:creator>Williams, Terry T</dc:creator>
  <cp:lastModifiedBy>Weber, Jessica L</cp:lastModifiedBy>
  <cp:revision>25</cp:revision>
  <dcterms:created xsi:type="dcterms:W3CDTF">2014-01-05T17:57:36Z</dcterms:created>
  <dcterms:modified xsi:type="dcterms:W3CDTF">2014-01-05T21:57:29Z</dcterms:modified>
</cp:coreProperties>
</file>