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8" r:id="rId1"/>
  </p:sldMasterIdLst>
  <p:notesMasterIdLst>
    <p:notesMasterId r:id="rId15"/>
  </p:notesMasterIdLst>
  <p:sldIdLst>
    <p:sldId id="257" r:id="rId2"/>
    <p:sldId id="256" r:id="rId3"/>
    <p:sldId id="258" r:id="rId4"/>
    <p:sldId id="268" r:id="rId5"/>
    <p:sldId id="273" r:id="rId6"/>
    <p:sldId id="263" r:id="rId7"/>
    <p:sldId id="274" r:id="rId8"/>
    <p:sldId id="266" r:id="rId9"/>
    <p:sldId id="267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2DBAB-0236-4172-A358-62843D5E2926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3E9E-3C45-438C-99C8-BF40EB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5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3E9E-3C45-438C-99C8-BF40EBF0E0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3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2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0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7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5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9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3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2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8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jweber1\Desktop\online-countdown.swf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jweber1\Desktop\online-countdown.sw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jweber1\Desktop\online-countdown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jweber1\Desktop\online-countdown.sw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253" y="2844870"/>
            <a:ext cx="8023538" cy="955355"/>
          </a:xfrm>
        </p:spPr>
        <p:txBody>
          <a:bodyPr>
            <a:noAutofit/>
          </a:bodyPr>
          <a:lstStyle/>
          <a:p>
            <a:pPr algn="r"/>
            <a:r>
              <a:rPr lang="en-US" sz="6000" b="1" dirty="0" smtClean="0"/>
              <a:t>Announcements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253" y="4204396"/>
            <a:ext cx="6779619" cy="202072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24 </a:t>
            </a:r>
            <a:r>
              <a:rPr lang="en-US" sz="2800" b="1" dirty="0" smtClean="0">
                <a:solidFill>
                  <a:schemeClr val="tx1"/>
                </a:solidFill>
              </a:rPr>
              <a:t>Days until the STAAR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Writing </a:t>
            </a:r>
            <a:r>
              <a:rPr lang="en-US" sz="2800" b="1" dirty="0" smtClean="0">
                <a:solidFill>
                  <a:schemeClr val="tx1"/>
                </a:solidFill>
              </a:rPr>
              <a:t>Tracker </a:t>
            </a:r>
            <a:r>
              <a:rPr lang="en-US" sz="2800" b="1" dirty="0" smtClean="0">
                <a:solidFill>
                  <a:schemeClr val="tx1"/>
                </a:solidFill>
              </a:rPr>
              <a:t>has </a:t>
            </a:r>
            <a:r>
              <a:rPr lang="en-US" sz="2800" b="1" dirty="0" smtClean="0">
                <a:solidFill>
                  <a:schemeClr val="tx1"/>
                </a:solidFill>
              </a:rPr>
              <a:t>been updated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Report Card Grade </a:t>
            </a:r>
            <a:r>
              <a:rPr lang="en-US" sz="2800" b="1" dirty="0" smtClean="0">
                <a:solidFill>
                  <a:schemeClr val="tx1"/>
                </a:solidFill>
              </a:rPr>
              <a:t>Posted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Revist</a:t>
            </a:r>
            <a:r>
              <a:rPr lang="en-US" sz="2800" b="1" dirty="0" smtClean="0">
                <a:solidFill>
                  <a:schemeClr val="tx1"/>
                </a:solidFill>
              </a:rPr>
              <a:t> Test Grade From Yesterday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76" y="2642785"/>
            <a:ext cx="9876376" cy="135952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653259" y="843578"/>
            <a:ext cx="8064708" cy="233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tx1"/>
              </a:buClr>
            </a:pPr>
            <a:r>
              <a:rPr lang="en-US" sz="2800" b="1" dirty="0" smtClean="0">
                <a:solidFill>
                  <a:schemeClr val="tx1"/>
                </a:solidFill>
              </a:rPr>
              <a:t>DO NOW</a:t>
            </a:r>
          </a:p>
          <a:p>
            <a:pPr marL="514350" indent="-514350" algn="l"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Log in to </a:t>
            </a:r>
            <a:r>
              <a:rPr lang="en-US" sz="2800" b="1" dirty="0" err="1" smtClean="0">
                <a:solidFill>
                  <a:schemeClr val="tx1"/>
                </a:solidFill>
              </a:rPr>
              <a:t>EdModo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 algn="l"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Take the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02.18.2014 Entrance Ticket Quiz </a:t>
            </a:r>
          </a:p>
          <a:p>
            <a:pPr lvl="1" algn="l">
              <a:buClr>
                <a:schemeClr val="tx1"/>
              </a:buClr>
            </a:pPr>
            <a:r>
              <a:rPr lang="en-US" sz="2800" b="1" dirty="0" smtClean="0">
                <a:solidFill>
                  <a:schemeClr val="tx1"/>
                </a:solidFill>
              </a:rPr>
              <a:t>(You have 6 minutes and 7 questions. Go!)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nline-countdown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867854" y="420439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70" y="2593515"/>
            <a:ext cx="1960808" cy="1356360"/>
          </a:xfrm>
        </p:spPr>
        <p:txBody>
          <a:bodyPr/>
          <a:lstStyle/>
          <a:p>
            <a:pPr algn="ctr"/>
            <a:r>
              <a:rPr lang="en-US" dirty="0" smtClean="0"/>
              <a:t>Reveal </a:t>
            </a:r>
            <a:br>
              <a:rPr lang="en-US" dirty="0" smtClean="0"/>
            </a:br>
            <a:r>
              <a:rPr lang="en-US" dirty="0" smtClean="0"/>
              <a:t>Essay 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-3943" r="8574" b="27699"/>
          <a:stretch/>
        </p:blipFill>
        <p:spPr>
          <a:xfrm>
            <a:off x="3618963" y="218940"/>
            <a:ext cx="5022760" cy="6105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39059" y="2503325"/>
            <a:ext cx="6912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smtClean="0"/>
              <a:t>1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8602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23" y="2528552"/>
            <a:ext cx="2012324" cy="1356360"/>
          </a:xfrm>
        </p:spPr>
        <p:txBody>
          <a:bodyPr/>
          <a:lstStyle/>
          <a:p>
            <a:pPr algn="ctr"/>
            <a:r>
              <a:rPr lang="en-US" dirty="0" smtClean="0"/>
              <a:t>Reveal</a:t>
            </a:r>
            <a:br>
              <a:rPr lang="en-US" dirty="0" smtClean="0"/>
            </a:br>
            <a:r>
              <a:rPr lang="en-US" dirty="0" smtClean="0"/>
              <a:t>Essay 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r="6717" b="38216"/>
          <a:stretch/>
        </p:blipFill>
        <p:spPr>
          <a:xfrm>
            <a:off x="3375155" y="389424"/>
            <a:ext cx="5668868" cy="5634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71279" y="2528552"/>
            <a:ext cx="1078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/>
              <a:t>2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616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56" y="2567189"/>
            <a:ext cx="2759299" cy="1356360"/>
          </a:xfrm>
        </p:spPr>
        <p:txBody>
          <a:bodyPr/>
          <a:lstStyle/>
          <a:p>
            <a:pPr algn="ctr"/>
            <a:r>
              <a:rPr lang="en-US" dirty="0" smtClean="0"/>
              <a:t>Reveal</a:t>
            </a:r>
            <a:br>
              <a:rPr lang="en-US" dirty="0" smtClean="0"/>
            </a:br>
            <a:r>
              <a:rPr lang="en-US" dirty="0" smtClean="0"/>
              <a:t>Essay 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2817" r="5884" b="16243"/>
          <a:stretch/>
        </p:blipFill>
        <p:spPr>
          <a:xfrm>
            <a:off x="3799268" y="120903"/>
            <a:ext cx="5112913" cy="6637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94761" y="2279561"/>
            <a:ext cx="1635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4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223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119920"/>
            <a:ext cx="4302188" cy="838415"/>
          </a:xfrm>
        </p:spPr>
        <p:txBody>
          <a:bodyPr/>
          <a:lstStyle/>
          <a:p>
            <a:r>
              <a:rPr lang="en-US" sz="4800" b="1" u="sng" dirty="0" smtClean="0"/>
              <a:t>Exit Ticket</a:t>
            </a:r>
            <a:endParaRPr lang="en-US" sz="4800" b="1" u="sng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645" b="10645"/>
          <a:stretch>
            <a:fillRect/>
          </a:stretch>
        </p:blipFill>
        <p:spPr>
          <a:xfrm>
            <a:off x="5413248" y="958335"/>
            <a:ext cx="6099048" cy="4800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843" y="1816394"/>
            <a:ext cx="5173405" cy="473430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Write one paragraph explaining what you need to do to improve your score. Be specific!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Use </a:t>
            </a:r>
            <a:r>
              <a:rPr lang="en-US" sz="2800" b="1" dirty="0" smtClean="0"/>
              <a:t>direct quotes from rubric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4 positive things (to improve)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4 negative things (to improve)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Explain how you will raise your score on the next essay,</a:t>
            </a:r>
          </a:p>
          <a:p>
            <a:r>
              <a:rPr lang="en-US" sz="2800" dirty="0" smtClean="0"/>
              <a:t>Submit </a:t>
            </a:r>
            <a:r>
              <a:rPr lang="en-US" sz="2800" dirty="0" smtClean="0"/>
              <a:t>your response on </a:t>
            </a:r>
            <a:r>
              <a:rPr lang="en-US" sz="2800" dirty="0" err="1" smtClean="0"/>
              <a:t>Edmodo</a:t>
            </a:r>
            <a:r>
              <a:rPr lang="en-US" sz="2800" dirty="0" smtClean="0"/>
              <a:t>. (The assignment is title </a:t>
            </a:r>
            <a:r>
              <a:rPr lang="en-US" sz="2800" dirty="0" smtClean="0"/>
              <a:t>02.18.14 Exit </a:t>
            </a:r>
            <a:r>
              <a:rPr lang="en-US" sz="2800" dirty="0" smtClean="0"/>
              <a:t>Ticket)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6164" y="5576341"/>
            <a:ext cx="5456420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This is your first grade of the 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new 6 weeks!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Essay Critique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The objective for today is for you to fully understand the STAAR rubric and be able to apply the expectations to your own writing.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935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4" y="-109927"/>
            <a:ext cx="11480618" cy="135636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kind of writing do the STAAR graders want to see?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25004" y="1965960"/>
            <a:ext cx="11359166" cy="4306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 general they are looking for an essay that demonstrates a clear and logical thought process. They want to see: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Clear thesis statements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Organized paragraphs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{hook + thesis, body paragraphs, conclusion} YOU MUST INDENT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Specific examples that prove your 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A complete answer to the prompt</a:t>
            </a:r>
          </a:p>
        </p:txBody>
      </p:sp>
    </p:spTree>
    <p:extLst>
      <p:ext uri="{BB962C8B-B14F-4D97-AF65-F5344CB8AC3E}">
        <p14:creationId xmlns:p14="http://schemas.microsoft.com/office/powerpoint/2010/main" val="30144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06" y="261871"/>
            <a:ext cx="9875520" cy="106465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STAAR Expository Rubric</a:t>
            </a:r>
            <a:endParaRPr lang="en-US" sz="4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04734" y="1223493"/>
            <a:ext cx="11400759" cy="5203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chemeClr val="bg1"/>
                </a:solidFill>
              </a:rPr>
              <a:t>The rubric contains three sections: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Organization of Ideas: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Writers ability to construct an organized essay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000" b="1" dirty="0" smtClean="0">
                <a:solidFill>
                  <a:schemeClr val="bg1"/>
                </a:solidFill>
              </a:rPr>
              <a:t>Introduction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000" b="1" dirty="0" smtClean="0">
                <a:solidFill>
                  <a:schemeClr val="bg1"/>
                </a:solidFill>
              </a:rPr>
              <a:t>Main Ideas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000" b="1" dirty="0" smtClean="0">
                <a:solidFill>
                  <a:schemeClr val="bg1"/>
                </a:solidFill>
              </a:rPr>
              <a:t>Conclusion </a:t>
            </a:r>
          </a:p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2.     Development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of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Ideas: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Writers ability to construct a logical and complete thought and provide sufficient support {main ideas and specific examples}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3.      Language: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Writers ability to construct varying and grammatically correct sentences and to use appropriate diction. </a:t>
            </a:r>
          </a:p>
        </p:txBody>
      </p:sp>
    </p:spTree>
    <p:extLst>
      <p:ext uri="{BB962C8B-B14F-4D97-AF65-F5344CB8AC3E}">
        <p14:creationId xmlns:p14="http://schemas.microsoft.com/office/powerpoint/2010/main" val="27083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67086"/>
              </p:ext>
            </p:extLst>
          </p:nvPr>
        </p:nvGraphicFramePr>
        <p:xfrm>
          <a:off x="539646" y="869429"/>
          <a:ext cx="11167671" cy="5758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5229"/>
                <a:gridCol w="2419835"/>
                <a:gridCol w="2420869"/>
                <a:gridCol w="2420869"/>
                <a:gridCol w="2420869"/>
              </a:tblGrid>
              <a:tr h="4975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Score Point 1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LIMITED (D-F)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Score Point 2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BASIC (C)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Score Point 3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SATISFACTORY (B)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Score Point 4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ACCOMPLISHED (A)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95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Organization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Of Ideas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No structure (unorganized)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No or unclear thesis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Difficult to follow – does not stay on topic</a:t>
                      </a:r>
                      <a:endParaRPr lang="en-US" sz="2400" dirty="0">
                        <a:effectLst/>
                      </a:endParaRPr>
                    </a:p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Student tries to have structure (paragraphs) but they are not organized well 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Thesis is there but weak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Student repeats ideas and/or goes off topic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Clear and meaningful paragraphs</a:t>
                      </a:r>
                      <a:endParaRPr lang="en-US" sz="24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Good, clear thesis</a:t>
                      </a:r>
                      <a:endParaRPr lang="en-US" sz="24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90% focused with logical transitions between paragraphs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Clear, meaningful and very strong paragraphs</a:t>
                      </a:r>
                      <a:endParaRPr lang="en-US" sz="24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Thesis is strong and thoughtful</a:t>
                      </a:r>
                      <a:endParaRPr lang="en-US" sz="2400">
                        <a:effectLst/>
                      </a:endParaRPr>
                    </a:p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95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Development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Of Ideas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Ideas are weak and not specific, and show the writer does not fully understand topic.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Specific examples are given but only partially explained, too short, and not thoughtful.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Specific examples are appropriate and somewhat meaningful and proves the student knows and understands the prompt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Specific examples are clear and well-chosen.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Specific examples show the writer connects the prompt to unique experiences that make the reader think.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27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Language</a:t>
                      </a:r>
                      <a:endParaRPr lang="en-US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Simple, low-level word choice</a:t>
                      </a:r>
                      <a:endParaRPr lang="en-US" sz="24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Sentences are awkward</a:t>
                      </a:r>
                      <a:endParaRPr lang="en-US" sz="24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So many grammar mistakes that it makes the essay hard to understand and/or confusing.</a:t>
                      </a:r>
                      <a:endParaRPr lang="en-US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Simple word choice</a:t>
                      </a:r>
                      <a:endParaRPr lang="en-US" sz="24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Some sentences are awkward</a:t>
                      </a:r>
                      <a:endParaRPr lang="en-US" sz="24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Some grammar mistakes that  make parts of the essay confusing</a:t>
                      </a:r>
                      <a:endParaRPr lang="en-US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Good word choice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Grammar is good (but not perfect)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Word choice is purposeful and precise.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Grammar is good with few errors.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596" y="0"/>
            <a:ext cx="9875520" cy="106465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STAAR Expository Rubric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19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171" y="64394"/>
            <a:ext cx="3725214" cy="115909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Phase 1</a:t>
            </a:r>
            <a:endParaRPr lang="en-US" sz="5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74908" y="1004552"/>
            <a:ext cx="11191740" cy="5396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You will have </a:t>
            </a:r>
            <a:r>
              <a:rPr lang="en-US" sz="2800" b="1" dirty="0" smtClean="0">
                <a:solidFill>
                  <a:schemeClr val="bg1"/>
                </a:solidFill>
              </a:rPr>
              <a:t>15 </a:t>
            </a:r>
            <a:r>
              <a:rPr lang="en-US" sz="2800" b="1" dirty="0" smtClean="0">
                <a:solidFill>
                  <a:schemeClr val="bg1"/>
                </a:solidFill>
              </a:rPr>
              <a:t>minutes to do the following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Read each essay.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Fill out the rubric.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Assign a score for each.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200" b="1" i="1" dirty="0" smtClean="0">
                <a:solidFill>
                  <a:schemeClr val="bg1"/>
                </a:solidFill>
              </a:rPr>
              <a:t>*The purpose is for you to quickly assign a score, you will do a more in depth read later. 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pic>
        <p:nvPicPr>
          <p:cNvPr id="6" name="online-countdown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21337" y="398048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171" y="64394"/>
            <a:ext cx="3725214" cy="115909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Phase 2</a:t>
            </a:r>
            <a:endParaRPr lang="en-US" sz="5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74908" y="1004552"/>
            <a:ext cx="11191740" cy="5396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 Depth Critique: As a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Each table gets an essay: A, B, C, 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Fill out </a:t>
            </a:r>
            <a:r>
              <a:rPr lang="en-US" sz="2800" b="1" dirty="0" smtClean="0">
                <a:solidFill>
                  <a:schemeClr val="bg1"/>
                </a:solidFill>
              </a:rPr>
              <a:t>4 </a:t>
            </a:r>
            <a:r>
              <a:rPr lang="en-US" sz="2800" b="1" dirty="0" smtClean="0">
                <a:solidFill>
                  <a:schemeClr val="bg1"/>
                </a:solidFill>
              </a:rPr>
              <a:t>pros </a:t>
            </a:r>
            <a:r>
              <a:rPr lang="en-US" sz="2800" b="1" dirty="0" smtClean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4 cons </a:t>
            </a:r>
            <a:r>
              <a:rPr lang="en-US" sz="2800" b="1" dirty="0" smtClean="0">
                <a:solidFill>
                  <a:schemeClr val="bg1"/>
                </a:solidFill>
              </a:rPr>
              <a:t>of each essay.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Correct </a:t>
            </a:r>
            <a:r>
              <a:rPr lang="en-US" sz="2800" b="1" dirty="0" smtClean="0">
                <a:solidFill>
                  <a:schemeClr val="bg1"/>
                </a:solidFill>
              </a:rPr>
              <a:t>grammar.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Determine a final score.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5826" y="3588826"/>
            <a:ext cx="68786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Sticky 1: </a:t>
            </a:r>
            <a:r>
              <a:rPr lang="en-US" sz="2400" b="1" dirty="0" smtClean="0">
                <a:solidFill>
                  <a:schemeClr val="bg1"/>
                </a:solidFill>
              </a:rPr>
              <a:t>1 specific way to improve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Sticky 2: </a:t>
            </a:r>
            <a:r>
              <a:rPr lang="en-US" sz="2400" b="1" dirty="0" smtClean="0">
                <a:solidFill>
                  <a:schemeClr val="bg1"/>
                </a:solidFill>
              </a:rPr>
              <a:t>1 specific way to improve DEVELOPMENT OF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Sticky 3: </a:t>
            </a:r>
            <a:r>
              <a:rPr lang="en-US" sz="2400" b="1" dirty="0" smtClean="0">
                <a:solidFill>
                  <a:schemeClr val="bg1"/>
                </a:solidFill>
              </a:rPr>
              <a:t>1 specific way to improve LANGUAGE 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***Complete sentences***</a:t>
            </a:r>
            <a:endParaRPr lang="en-US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online-countdown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15399" y="398048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969" y="326265"/>
            <a:ext cx="9875520" cy="1356360"/>
          </a:xfrm>
        </p:spPr>
        <p:txBody>
          <a:bodyPr/>
          <a:lstStyle/>
          <a:p>
            <a:pPr algn="ctr"/>
            <a:r>
              <a:rPr lang="en-US" b="1" dirty="0" smtClean="0"/>
              <a:t>Share Out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251182" y="1682625"/>
            <a:ext cx="9453093" cy="4288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/>
              <a:t>Each group will share how they scored their essays and why. You are to provide specific evidence for your scores.  </a:t>
            </a:r>
            <a:endParaRPr lang="en-US" sz="2400" b="1" dirty="0"/>
          </a:p>
        </p:txBody>
      </p:sp>
      <p:pic>
        <p:nvPicPr>
          <p:cNvPr id="5" name="online-countdown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53728" y="326062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50" y="2801229"/>
            <a:ext cx="3891519" cy="1356360"/>
          </a:xfrm>
        </p:spPr>
        <p:txBody>
          <a:bodyPr/>
          <a:lstStyle/>
          <a:p>
            <a:pPr algn="ctr"/>
            <a:r>
              <a:rPr lang="en-US" dirty="0" smtClean="0"/>
              <a:t>Reveal</a:t>
            </a:r>
            <a:br>
              <a:rPr lang="en-US" dirty="0" smtClean="0"/>
            </a:br>
            <a:r>
              <a:rPr lang="en-US" dirty="0" smtClean="0"/>
              <a:t>Essay 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r="6978" b="16912"/>
          <a:stretch/>
        </p:blipFill>
        <p:spPr>
          <a:xfrm>
            <a:off x="3579393" y="297243"/>
            <a:ext cx="5168349" cy="6364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2789" y="2711039"/>
            <a:ext cx="2305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3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28556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1900</TotalTime>
  <Words>682</Words>
  <Application>Microsoft Office PowerPoint</Application>
  <PresentationFormat>Widescreen</PresentationFormat>
  <Paragraphs>111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Symbol</vt:lpstr>
      <vt:lpstr>Times New Roman</vt:lpstr>
      <vt:lpstr>Basis</vt:lpstr>
      <vt:lpstr>Announcements</vt:lpstr>
      <vt:lpstr>Sample Essay Critique</vt:lpstr>
      <vt:lpstr>What kind of writing do the STAAR graders want to see?</vt:lpstr>
      <vt:lpstr>STAAR Expository Rubric</vt:lpstr>
      <vt:lpstr>STAAR Expository Rubric</vt:lpstr>
      <vt:lpstr>Phase 1</vt:lpstr>
      <vt:lpstr>Phase 2</vt:lpstr>
      <vt:lpstr>Share Out</vt:lpstr>
      <vt:lpstr>Reveal Essay A</vt:lpstr>
      <vt:lpstr>Reveal  Essay B</vt:lpstr>
      <vt:lpstr>Reveal Essay C</vt:lpstr>
      <vt:lpstr>Reveal Essay D</vt:lpstr>
      <vt:lpstr>Exit Ticket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Sadler, Jessica E</dc:creator>
  <cp:lastModifiedBy>Weber, Jessica L</cp:lastModifiedBy>
  <cp:revision>25</cp:revision>
  <dcterms:created xsi:type="dcterms:W3CDTF">2014-02-17T00:36:37Z</dcterms:created>
  <dcterms:modified xsi:type="dcterms:W3CDTF">2014-02-18T18:14:31Z</dcterms:modified>
</cp:coreProperties>
</file>