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66" d="100"/>
          <a:sy n="66" d="100"/>
        </p:scale>
        <p:origin x="12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5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0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4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1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628215-9416-4749-AB0C-69955651F3AB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04A23E1-38FD-475A-BBA7-166CF1313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062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THIS WEEK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64" y="3341639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SPIRIT WEEK:   </a:t>
            </a:r>
            <a:r>
              <a:rPr lang="en-US" sz="2800" b="1" dirty="0" smtClean="0"/>
              <a:t>Extra Credit for Dressing Up Every Day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WEDNESDAY:   </a:t>
            </a:r>
            <a:r>
              <a:rPr lang="en-US" sz="2800" b="1" dirty="0" smtClean="0"/>
              <a:t>PSAT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THURSDAY:   </a:t>
            </a:r>
            <a:r>
              <a:rPr lang="en-US" sz="2800" b="1" dirty="0" smtClean="0"/>
              <a:t>Key Term Vocab Quiz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SOMETIME THIS WEEK…..</a:t>
            </a:r>
            <a:r>
              <a:rPr lang="en-US" sz="2800" b="1" dirty="0" smtClean="0"/>
              <a:t>Binder Check Quiz</a:t>
            </a:r>
          </a:p>
        </p:txBody>
      </p:sp>
    </p:spTree>
    <p:extLst>
      <p:ext uri="{BB962C8B-B14F-4D97-AF65-F5344CB8AC3E}">
        <p14:creationId xmlns:p14="http://schemas.microsoft.com/office/powerpoint/2010/main" val="20139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775174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MODES of WRITING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616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 MAJOR MODES OF WRITING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78" y="3135087"/>
            <a:ext cx="11029615" cy="4059028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**</a:t>
            </a:r>
            <a:r>
              <a:rPr lang="en-US" sz="3000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NARRATIVE</a:t>
            </a:r>
            <a:r>
              <a:rPr lang="en-US" sz="3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:       </a:t>
            </a:r>
            <a:r>
              <a:rPr lang="en-US" sz="3000" b="1" dirty="0" smtClean="0">
                <a:solidFill>
                  <a:schemeClr val="accent6"/>
                </a:solidFill>
              </a:rPr>
              <a:t>to entertain</a:t>
            </a:r>
          </a:p>
          <a:p>
            <a:pPr lvl="2"/>
            <a:r>
              <a:rPr lang="en-US" sz="2600" dirty="0"/>
              <a:t>The primary purpose of narrative writing is to describe an experience, event, or sequence of events in the form of a story</a:t>
            </a:r>
            <a:r>
              <a:rPr lang="en-US" sz="2600" dirty="0" smtClean="0"/>
              <a:t>.</a:t>
            </a:r>
          </a:p>
          <a:p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**</a:t>
            </a:r>
            <a:r>
              <a:rPr lang="en-US" sz="3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EXPOSITORY</a:t>
            </a: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   </a:t>
            </a:r>
            <a:r>
              <a:rPr lang="en-US" sz="3000" b="1" dirty="0" smtClean="0">
                <a:solidFill>
                  <a:schemeClr val="accent6"/>
                </a:solidFill>
              </a:rPr>
              <a:t>to explain or describe</a:t>
            </a:r>
          </a:p>
          <a:p>
            <a:pPr lvl="2"/>
            <a:r>
              <a:rPr lang="en-US" sz="2600" dirty="0"/>
              <a:t>The primary purpose of expository writing is to provide information such as an explanation or directions</a:t>
            </a:r>
            <a:r>
              <a:rPr lang="en-US" sz="2600" dirty="0" smtClean="0"/>
              <a:t>.</a:t>
            </a:r>
          </a:p>
          <a:p>
            <a:r>
              <a:rPr lang="en-US" sz="3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PERSUASIVE</a:t>
            </a: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       </a:t>
            </a:r>
            <a:r>
              <a:rPr lang="en-US" sz="3000" b="1" dirty="0" smtClean="0">
                <a:solidFill>
                  <a:schemeClr val="accent6"/>
                </a:solidFill>
              </a:rPr>
              <a:t>to persuade</a:t>
            </a:r>
          </a:p>
          <a:p>
            <a:pPr lvl="2"/>
            <a:r>
              <a:rPr lang="en-US" sz="2600" dirty="0"/>
              <a:t>The primary purpose of persuasive writing is to give an opinion and try to influence the reader's way of thinking with supporting evidence</a:t>
            </a:r>
            <a:r>
              <a:rPr lang="en-US" sz="2600" dirty="0" smtClean="0"/>
              <a:t>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1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</a:t>
            </a:r>
            <a:r>
              <a:rPr lang="en-US" dirty="0" err="1" smtClean="0"/>
              <a:t>ConCepts</a:t>
            </a:r>
            <a:r>
              <a:rPr lang="en-US" dirty="0"/>
              <a:t> </a:t>
            </a:r>
            <a:r>
              <a:rPr lang="en-US" dirty="0" smtClean="0"/>
              <a:t>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6075"/>
          </a:xfrm>
        </p:spPr>
        <p:txBody>
          <a:bodyPr numCol="2"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Modes of Writing</a:t>
            </a:r>
          </a:p>
          <a:p>
            <a:pPr lvl="2"/>
            <a:r>
              <a:rPr lang="en-US" sz="2000" dirty="0" smtClean="0"/>
              <a:t>Narrative </a:t>
            </a:r>
          </a:p>
          <a:p>
            <a:pPr lvl="2"/>
            <a:r>
              <a:rPr lang="en-US" sz="2000" dirty="0" smtClean="0"/>
              <a:t>Expository</a:t>
            </a:r>
          </a:p>
          <a:p>
            <a:pPr lvl="2"/>
            <a:r>
              <a:rPr lang="en-US" sz="2000" dirty="0" smtClean="0"/>
              <a:t>Narrative Purpose vs. Expository Purpose 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Literary Elements</a:t>
            </a:r>
          </a:p>
          <a:p>
            <a:pPr lvl="1"/>
            <a:r>
              <a:rPr lang="en-US" sz="2000" dirty="0" smtClean="0"/>
              <a:t>Author’s Purpose</a:t>
            </a:r>
          </a:p>
          <a:p>
            <a:pPr lvl="1"/>
            <a:r>
              <a:rPr lang="en-US" sz="2000" dirty="0" smtClean="0"/>
              <a:t>Tone </a:t>
            </a:r>
          </a:p>
          <a:p>
            <a:pPr lvl="1"/>
            <a:r>
              <a:rPr lang="en-US" sz="2000" dirty="0" smtClean="0"/>
              <a:t>Voice</a:t>
            </a:r>
          </a:p>
          <a:p>
            <a:pPr lvl="1"/>
            <a:r>
              <a:rPr lang="en-US" sz="2000" dirty="0" err="1" smtClean="0"/>
              <a:t>SOAPSTone</a:t>
            </a:r>
            <a:r>
              <a:rPr lang="en-US" sz="2000" dirty="0" smtClean="0"/>
              <a:t>: Speaker, Occasion, Audience, Subject</a:t>
            </a:r>
          </a:p>
          <a:p>
            <a:pPr lvl="1"/>
            <a:r>
              <a:rPr lang="en-US" sz="2800" dirty="0" smtClean="0">
                <a:solidFill>
                  <a:schemeClr val="accent6"/>
                </a:solidFill>
              </a:rPr>
              <a:t>Structure</a:t>
            </a:r>
          </a:p>
          <a:p>
            <a:pPr lvl="3"/>
            <a:r>
              <a:rPr lang="en-US" sz="2000" dirty="0"/>
              <a:t>Introduction</a:t>
            </a:r>
          </a:p>
          <a:p>
            <a:pPr lvl="3"/>
            <a:r>
              <a:rPr lang="en-US" sz="2000" dirty="0"/>
              <a:t>Thesis</a:t>
            </a:r>
          </a:p>
          <a:p>
            <a:pPr lvl="3"/>
            <a:r>
              <a:rPr lang="en-US" sz="2000" dirty="0"/>
              <a:t>Supporting Details</a:t>
            </a:r>
          </a:p>
          <a:p>
            <a:pPr lvl="3"/>
            <a:r>
              <a:rPr lang="en-US" sz="2000" dirty="0" smtClean="0"/>
              <a:t>Conclusion</a:t>
            </a:r>
          </a:p>
          <a:p>
            <a:pPr lvl="1"/>
            <a:r>
              <a:rPr lang="en-US" sz="2800" dirty="0" smtClean="0">
                <a:solidFill>
                  <a:schemeClr val="accent6"/>
                </a:solidFill>
              </a:rPr>
              <a:t>Other</a:t>
            </a:r>
          </a:p>
          <a:p>
            <a:pPr lvl="3"/>
            <a:r>
              <a:rPr lang="en-US" sz="2000" dirty="0" smtClean="0"/>
              <a:t>Cite</a:t>
            </a:r>
          </a:p>
          <a:p>
            <a:pPr lvl="3"/>
            <a:r>
              <a:rPr lang="en-US" sz="2000" dirty="0" smtClean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15018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86896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AUTHOR’S PURPOSE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 the author wrote the piece? 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86896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THESIS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sentence that includes the main idea and supporting details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5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86896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VOICE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writer’s unique use of language that allows the reader to hear a human personality. Voice reveals a lot about the writers beliefs or personal feelings. </a:t>
            </a:r>
          </a:p>
        </p:txBody>
      </p:sp>
    </p:spTree>
    <p:extLst>
      <p:ext uri="{BB962C8B-B14F-4D97-AF65-F5344CB8AC3E}">
        <p14:creationId xmlns:p14="http://schemas.microsoft.com/office/powerpoint/2010/main" val="24748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86896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TONE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 author’s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overall attitude toward subject or material. </a:t>
            </a:r>
          </a:p>
        </p:txBody>
      </p:sp>
    </p:spTree>
    <p:extLst>
      <p:ext uri="{BB962C8B-B14F-4D97-AF65-F5344CB8AC3E}">
        <p14:creationId xmlns:p14="http://schemas.microsoft.com/office/powerpoint/2010/main" val="29909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586896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CONCLUSION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reiteration of main idea and supporting details, the “Aha moment” of piece.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24</TotalTime>
  <Words>250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Aharoni</vt:lpstr>
      <vt:lpstr>Gill Sans MT</vt:lpstr>
      <vt:lpstr>Wingdings 2</vt:lpstr>
      <vt:lpstr>Dividend</vt:lpstr>
      <vt:lpstr>THIS WEEK</vt:lpstr>
      <vt:lpstr>MODES of WRITING</vt:lpstr>
      <vt:lpstr>3 MAJOR MODES OF WRITING</vt:lpstr>
      <vt:lpstr>TERMS &amp; ConCepts TO KNOW</vt:lpstr>
      <vt:lpstr>TERMS TO KNOW</vt:lpstr>
      <vt:lpstr>TERMS TO KNOW</vt:lpstr>
      <vt:lpstr>TERMS TO KNOW</vt:lpstr>
      <vt:lpstr>TERMS TO KNOW</vt:lpstr>
      <vt:lpstr>TERMS TO KNOW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of WRITING</dc:title>
  <dc:creator>Weber, Jessica L</dc:creator>
  <cp:lastModifiedBy>Weber, Jessica L</cp:lastModifiedBy>
  <cp:revision>3</cp:revision>
  <dcterms:created xsi:type="dcterms:W3CDTF">2013-10-13T21:25:02Z</dcterms:created>
  <dcterms:modified xsi:type="dcterms:W3CDTF">2013-10-13T21:49:52Z</dcterms:modified>
</cp:coreProperties>
</file>