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5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4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3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6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8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8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9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0837E7-EBFB-4F0D-B63A-61F99BC6B3E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3C6A4F-D31E-45FA-9E18-7400279D61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1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92934"/>
            <a:ext cx="10058400" cy="1052800"/>
          </a:xfrm>
        </p:spPr>
        <p:txBody>
          <a:bodyPr/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Making up assignments: There are many of you who did not complete the assessment. You will be doing so during class; any classwork you miss will be your responsibility to complete.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Extra Credit: The extra credit posted on the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weebly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is acceptable. However, remember the vocabulary is potentially worth 50 points towards your lowest grade in the gradebook. The other assignments are worth at most 10 points each.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Tutorials: Tuesday Tutorials will resume this Tuesday.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5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9446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Genre Ace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74835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Word document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 it as “Cross Genre Ace” in your English I folder which should  be in SkyDrive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the top label your document “Cross Genre Ace Notes”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only type the words that have been highlighted in blue.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you will submit your document 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Edmodo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Your document should have notes and three questions answered in complete sentences following the ACE strategy. 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will count as a quiz grade.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704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Painting/Photo Thematic Connection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459" y="2034862"/>
            <a:ext cx="10715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Entitle the first section of your notes as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{1. Painting Photo Thematic Connection}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analyzing a photo or painting in order to make a comparison to a piece of literature or text you must follow the steps bellow.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all the details (Great or small)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recognize the theme of a painting you must first absorb all of the details. The tiniest detail may be significant or even most important.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following connections.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relationships between the figures or characters in the painting?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character or image that seems to take center stage? Or be of more importance than the others?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various colors or lack there of seem to be significant?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8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7" y="0"/>
            <a:ext cx="56023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9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0209" y="0"/>
            <a:ext cx="3601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that follow.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relationships between the figures or characters in the painting?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character or image that seems to take center stage? Or be of more importance than the others?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various colors or lack there of seem to be significant?</a:t>
            </a:r>
          </a:p>
          <a:p>
            <a:pPr algn="ctr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2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23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8220" y="167425"/>
            <a:ext cx="622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thematic connection can you make between the painting and Persepolis? (What do they have in common)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1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4" y="518423"/>
            <a:ext cx="10058400" cy="808101"/>
          </a:xfrm>
        </p:spPr>
        <p:txBody>
          <a:bodyPr/>
          <a:lstStyle/>
          <a:p>
            <a:pPr algn="ctr"/>
            <a:r>
              <a:rPr lang="en-US" dirty="0" smtClean="0"/>
              <a:t>Poetry Thematic Connections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2428" y="1918952"/>
            <a:ext cx="11050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Entitle this section of notes {2. Poetry Thematic Connections}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like analyzing a painting poetry requires you to follow a process.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down each stanza or line by summarizing each in the margins.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you have summarized the poem you will be better able to see the individual pieces.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yourself the following questions.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transition or shift in mood?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change in subject matter between the stanzas?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author come to any realizations or conclusions through the poem?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author seem to be speaking directly to the reader?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2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4271" y="0"/>
            <a:ext cx="3734873" cy="58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Nature’s first green is gold,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hardest hue to hold.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early leaf’s a flower;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only so an hour.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leaf subsides to leaf.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Eden sank to grief,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dawn goes down to day.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 gold can stay.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124" y="180304"/>
            <a:ext cx="337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each line in the space below.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79573" y="0"/>
            <a:ext cx="12877" cy="632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59144" y="0"/>
            <a:ext cx="0" cy="6323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59144" y="180304"/>
            <a:ext cx="38894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yourself the following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transition or shift in mood?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change in subject matter between the stanzas or lines?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author come to any realizations or conclusions through the poem?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author seem to be speaking directly to the reader?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28" y="489397"/>
            <a:ext cx="3644721" cy="5406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Nature’s first green is gold,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hardest hue to hold.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early leaf’s a flower;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only so an hour.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leaf subsides to leaf.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Eden sank to grief,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dawn goes down to day.</a:t>
            </a:r>
            <a:b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Nothing gold can stay.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8665" y="2421228"/>
            <a:ext cx="7547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thematic connection can you make between the painting and Persepolis? (What do they have in common)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0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8941"/>
            <a:ext cx="3928056" cy="646330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roads diverged in a yellow wood,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sorry I could not travel both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one traveler, long I stood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looked down one as far as 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it bent in the undergrowth;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the other, as just as fair,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perhaps the better claim, Because it was grassy and wanted wear; Though as for that the passing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worn them really about the same,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that morning equally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no step had trodden black.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kept the first for another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how way leads on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doubted if I should ever come back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telling this with a sigh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ages and 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roads diverged in a wood,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I–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took the one less traveled by,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made all the difference. </a:t>
            </a:r>
          </a:p>
        </p:txBody>
      </p:sp>
      <p:pic>
        <p:nvPicPr>
          <p:cNvPr id="1026" name="Picture 2" descr="http://classroom.synonym.com/DM-Resize/photos.demandstudios.com/getty/article/78/57/92825322.jpg%3Fw%3D600%26h%3D600%26keep_ratio%3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41" y="0"/>
            <a:ext cx="6623251" cy="46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8057" y="4685665"/>
            <a:ext cx="83412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Both the artist and the writer, whose work you see above, had a clear theme in mind when they completed their pieces. What connection can you make between the two?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follow the steps we discussed for each before composing your answer. You may walk up and look more closely at the photo. This should take approximately 10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*When you finish your answer submit your document to the assignment posted on </a:t>
            </a: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Edmodo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522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848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Retrospect</vt:lpstr>
      <vt:lpstr>Announcements </vt:lpstr>
      <vt:lpstr>Cross Genre Ace</vt:lpstr>
      <vt:lpstr>Painting/Photo Thematic Connection</vt:lpstr>
      <vt:lpstr>PowerPoint Presentation</vt:lpstr>
      <vt:lpstr>PowerPoint Presentation</vt:lpstr>
      <vt:lpstr>Poetry Thematic Connections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Genre Ace</dc:title>
  <dc:creator>Sadler, Jessica E</dc:creator>
  <cp:lastModifiedBy>Sadler, Jessica E</cp:lastModifiedBy>
  <cp:revision>9</cp:revision>
  <dcterms:created xsi:type="dcterms:W3CDTF">2014-02-03T03:36:27Z</dcterms:created>
  <dcterms:modified xsi:type="dcterms:W3CDTF">2014-02-03T04:53:23Z</dcterms:modified>
</cp:coreProperties>
</file>