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76" r:id="rId2"/>
    <p:sldId id="278" r:id="rId3"/>
    <p:sldId id="292" r:id="rId4"/>
    <p:sldId id="279" r:id="rId5"/>
    <p:sldId id="300" r:id="rId6"/>
    <p:sldId id="305" r:id="rId7"/>
    <p:sldId id="304" r:id="rId8"/>
    <p:sldId id="285" r:id="rId9"/>
    <p:sldId id="302" r:id="rId10"/>
    <p:sldId id="321" r:id="rId11"/>
    <p:sldId id="303" r:id="rId12"/>
    <p:sldId id="307" r:id="rId13"/>
    <p:sldId id="308" r:id="rId14"/>
    <p:sldId id="309" r:id="rId15"/>
    <p:sldId id="312" r:id="rId16"/>
    <p:sldId id="310" r:id="rId17"/>
    <p:sldId id="311" r:id="rId18"/>
    <p:sldId id="313" r:id="rId19"/>
    <p:sldId id="286" r:id="rId20"/>
    <p:sldId id="289" r:id="rId21"/>
    <p:sldId id="290" r:id="rId22"/>
    <p:sldId id="294" r:id="rId23"/>
    <p:sldId id="291" r:id="rId24"/>
    <p:sldId id="288" r:id="rId25"/>
    <p:sldId id="32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42" d="100"/>
          <a:sy n="42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CAD75-57A7-44FD-BF8C-9385E90A0BE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092FD-2739-4601-898C-202CA553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8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Holy Grail…….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Your new best friend</a:t>
            </a:r>
            <a:endParaRPr lang="en-US" sz="2400" i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98451" y="3578468"/>
            <a:ext cx="10993549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Setting up “the English Holy Grail”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74395"/>
            <a:ext cx="11029616" cy="1013800"/>
          </a:xfrm>
        </p:spPr>
        <p:txBody>
          <a:bodyPr/>
          <a:lstStyle/>
          <a:p>
            <a:r>
              <a:rPr lang="en-US" dirty="0" smtClean="0"/>
              <a:t>Front right panel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6151" r="10113" b="8937"/>
          <a:stretch/>
        </p:blipFill>
        <p:spPr>
          <a:xfrm rot="5400000">
            <a:off x="5577839" y="487680"/>
            <a:ext cx="68884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Right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4" r="18243"/>
          <a:stretch/>
        </p:blipFill>
        <p:spPr>
          <a:xfrm rot="5400000">
            <a:off x="4417668" y="-719574"/>
            <a:ext cx="3520440" cy="8582572"/>
          </a:xfrm>
        </p:spPr>
      </p:pic>
    </p:spTree>
    <p:extLst>
      <p:ext uri="{BB962C8B-B14F-4D97-AF65-F5344CB8AC3E}">
        <p14:creationId xmlns:p14="http://schemas.microsoft.com/office/powerpoint/2010/main" val="37604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5"/>
          <a:stretch/>
        </p:blipFill>
        <p:spPr>
          <a:xfrm>
            <a:off x="1750122" y="1805940"/>
            <a:ext cx="8567358" cy="505206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top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9080" y="857250"/>
            <a:ext cx="6858000" cy="51435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1670" y="854710"/>
            <a:ext cx="6837681" cy="5128261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r="31798"/>
          <a:stretch/>
        </p:blipFill>
        <p:spPr>
          <a:xfrm rot="5400000">
            <a:off x="3613505" y="449499"/>
            <a:ext cx="5197002" cy="7620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3" b="7812"/>
          <a:stretch/>
        </p:blipFill>
        <p:spPr>
          <a:xfrm rot="5400000">
            <a:off x="5715021" y="807172"/>
            <a:ext cx="6858000" cy="524365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0"/>
            <a:ext cx="9143999" cy="6858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1" r="9572" b="7812"/>
          <a:stretch/>
        </p:blipFill>
        <p:spPr>
          <a:xfrm rot="5400000">
            <a:off x="4752265" y="-1660929"/>
            <a:ext cx="2903222" cy="9793293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– Right side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6"/>
          <a:stretch/>
        </p:blipFill>
        <p:spPr>
          <a:xfrm rot="5400000">
            <a:off x="5698159" y="829252"/>
            <a:ext cx="6309763" cy="5747732"/>
          </a:xfrm>
        </p:spPr>
      </p:pic>
    </p:spTree>
    <p:extLst>
      <p:ext uri="{BB962C8B-B14F-4D97-AF65-F5344CB8AC3E}">
        <p14:creationId xmlns:p14="http://schemas.microsoft.com/office/powerpoint/2010/main" val="32788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57" y="1016280"/>
            <a:ext cx="11029615" cy="3678303"/>
          </a:xfrm>
        </p:spPr>
        <p:txBody>
          <a:bodyPr>
            <a:norm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pread the folder out flat. </a:t>
            </a:r>
          </a:p>
          <a:p>
            <a:r>
              <a:rPr lang="en-US" sz="3200" dirty="0" smtClean="0"/>
              <a:t>Fold the 2 flaps of the folder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so they meet in the middle.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7"/>
          <a:stretch/>
        </p:blipFill>
        <p:spPr>
          <a:xfrm rot="5400000">
            <a:off x="6157569" y="823571"/>
            <a:ext cx="6403167" cy="56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3091" y="853890"/>
            <a:ext cx="6831120" cy="512334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Right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6210" y="861510"/>
            <a:ext cx="6892080" cy="516906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Back – Right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-621" r="16844" b="621"/>
          <a:stretch/>
        </p:blipFill>
        <p:spPr>
          <a:xfrm rot="5400000">
            <a:off x="322649" y="133100"/>
            <a:ext cx="6857999" cy="6591801"/>
          </a:xfrm>
        </p:spPr>
      </p:pic>
      <p:sp>
        <p:nvSpPr>
          <p:cNvPr id="2" name="TextBox 1"/>
          <p:cNvSpPr txBox="1"/>
          <p:nvPr/>
        </p:nvSpPr>
        <p:spPr>
          <a:xfrm>
            <a:off x="7047549" y="2366682"/>
            <a:ext cx="4840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Staple your annotated </a:t>
            </a:r>
            <a:r>
              <a:rPr lang="en-US" sz="2400" b="1" dirty="0" smtClean="0"/>
              <a:t>essays in the inside-center: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dirty="0" smtClean="0"/>
              <a:t>Top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Expository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Narrative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Persuasive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Resource Page</a:t>
            </a:r>
          </a:p>
          <a:p>
            <a:r>
              <a:rPr lang="en-US" sz="2400" dirty="0" smtClean="0"/>
              <a:t>Bottom</a:t>
            </a:r>
          </a:p>
        </p:txBody>
      </p:sp>
    </p:spTree>
    <p:extLst>
      <p:ext uri="{BB962C8B-B14F-4D97-AF65-F5344CB8AC3E}">
        <p14:creationId xmlns:p14="http://schemas.microsoft.com/office/powerpoint/2010/main" val="30332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 r="21039" b="9810"/>
          <a:stretch/>
        </p:blipFill>
        <p:spPr>
          <a:xfrm rot="5400000">
            <a:off x="5661830" y="727710"/>
            <a:ext cx="6858000" cy="540258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Inside – left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1826" y="846503"/>
            <a:ext cx="6870282" cy="5152712"/>
          </a:xfrm>
        </p:spPr>
      </p:pic>
      <p:sp>
        <p:nvSpPr>
          <p:cNvPr id="2" name="Rectangle 1"/>
          <p:cNvSpPr/>
          <p:nvPr/>
        </p:nvSpPr>
        <p:spPr>
          <a:xfrm>
            <a:off x="1225923" y="3017520"/>
            <a:ext cx="5220597" cy="32004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</a:t>
            </a:r>
            <a:r>
              <a:rPr lang="en-US" sz="2800" dirty="0" smtClean="0"/>
              <a:t>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Happy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Said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Pretty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Funny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Mess/Messy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Inside – right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– right panel (bottom half)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660556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Strong Words</a:t>
            </a:r>
          </a:p>
          <a:p>
            <a:r>
              <a:rPr lang="en-US" sz="2400" b="1" dirty="0" smtClean="0"/>
              <a:t>A </a:t>
            </a:r>
            <a:r>
              <a:rPr lang="en-US" sz="2400" b="1" dirty="0" smtClean="0"/>
              <a:t>lot:: many, numerous, innumerable, often, frequent, abundant</a:t>
            </a:r>
          </a:p>
          <a:p>
            <a:r>
              <a:rPr lang="en-US" sz="2400" b="1" dirty="0" smtClean="0"/>
              <a:t>Fun: pleasurable, amusing, enjoyable, jolly, entertaining, pleasant, engaging</a:t>
            </a:r>
          </a:p>
          <a:p>
            <a:r>
              <a:rPr lang="en-US" sz="2400" b="1" dirty="0" smtClean="0"/>
              <a:t>Scared: startled, fearful, terrified, frightened, petrified</a:t>
            </a:r>
          </a:p>
          <a:p>
            <a:r>
              <a:rPr lang="en-US" sz="2400" b="1" dirty="0" smtClean="0"/>
              <a:t>Pretty: attractive, appealing, beautiful, gorgeous, stunning</a:t>
            </a:r>
          </a:p>
          <a:p>
            <a:r>
              <a:rPr lang="en-US" sz="2400" b="1" dirty="0" smtClean="0"/>
              <a:t>Very: extremely, exceedingly, incredibly, intensely, severely</a:t>
            </a:r>
          </a:p>
          <a:p>
            <a:r>
              <a:rPr lang="en-US" sz="2400" b="1" dirty="0" smtClean="0"/>
              <a:t>Said: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3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8"/>
          <a:stretch/>
        </p:blipFill>
        <p:spPr>
          <a:xfrm rot="5400000">
            <a:off x="5350128" y="365653"/>
            <a:ext cx="6857999" cy="6126693"/>
          </a:xfrm>
        </p:spPr>
      </p:pic>
      <p:sp>
        <p:nvSpPr>
          <p:cNvPr id="2" name="TextBox 1"/>
          <p:cNvSpPr txBox="1"/>
          <p:nvPr/>
        </p:nvSpPr>
        <p:spPr>
          <a:xfrm>
            <a:off x="548640" y="1097280"/>
            <a:ext cx="486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FRONT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9" b="2411"/>
          <a:stretch/>
        </p:blipFill>
        <p:spPr>
          <a:xfrm>
            <a:off x="1775459" y="1766532"/>
            <a:ext cx="9014461" cy="51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r="37703"/>
          <a:stretch/>
        </p:blipFill>
        <p:spPr>
          <a:xfrm rot="5400000">
            <a:off x="4266911" y="-648405"/>
            <a:ext cx="6355079" cy="8657730"/>
          </a:xfrm>
        </p:spPr>
      </p:pic>
      <p:sp>
        <p:nvSpPr>
          <p:cNvPr id="2" name="TextBox 1"/>
          <p:cNvSpPr txBox="1"/>
          <p:nvPr/>
        </p:nvSpPr>
        <p:spPr>
          <a:xfrm>
            <a:off x="411479" y="2103120"/>
            <a:ext cx="270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Front Left Panel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3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Left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7" t="264" r="22454" b="9430"/>
          <a:stretch/>
        </p:blipFill>
        <p:spPr>
          <a:xfrm rot="5400000">
            <a:off x="3649980" y="-1346248"/>
            <a:ext cx="4846320" cy="11199328"/>
          </a:xfrm>
        </p:spPr>
      </p:pic>
    </p:spTree>
    <p:extLst>
      <p:ext uri="{BB962C8B-B14F-4D97-AF65-F5344CB8AC3E}">
        <p14:creationId xmlns:p14="http://schemas.microsoft.com/office/powerpoint/2010/main" val="14719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left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r="7522" b="5459"/>
          <a:stretch/>
        </p:blipFill>
        <p:spPr>
          <a:xfrm rot="5400000">
            <a:off x="5719843" y="976066"/>
            <a:ext cx="6867031" cy="4914899"/>
          </a:xfrm>
        </p:spPr>
      </p:pic>
      <p:sp>
        <p:nvSpPr>
          <p:cNvPr id="6" name="TextBox 5"/>
          <p:cNvSpPr txBox="1"/>
          <p:nvPr/>
        </p:nvSpPr>
        <p:spPr>
          <a:xfrm>
            <a:off x="581192" y="2011680"/>
            <a:ext cx="5865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Paragraph 1: 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Thesis</a:t>
            </a:r>
          </a:p>
          <a:p>
            <a:r>
              <a:rPr lang="en-US" sz="2400" dirty="0" smtClean="0"/>
              <a:t>Paragraph 2: Body for Main Idea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Topic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Detail (explain example)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Detail (explain example)</a:t>
            </a:r>
          </a:p>
          <a:p>
            <a:r>
              <a:rPr lang="en-US" sz="2400" dirty="0" smtClean="0"/>
              <a:t>Paragraph 3: Body for Main Idea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Topic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Detail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Detail</a:t>
            </a:r>
          </a:p>
          <a:p>
            <a:r>
              <a:rPr lang="en-US" sz="2400" dirty="0" smtClean="0"/>
              <a:t>Paragraph 4: Conclusion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99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Right panel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-7923" r="-1951" b="-7331"/>
          <a:stretch/>
        </p:blipFill>
        <p:spPr>
          <a:xfrm rot="5400000">
            <a:off x="6262308" y="1075755"/>
            <a:ext cx="6411083" cy="5448300"/>
          </a:xfrm>
        </p:spPr>
      </p:pic>
    </p:spTree>
    <p:extLst>
      <p:ext uri="{BB962C8B-B14F-4D97-AF65-F5344CB8AC3E}">
        <p14:creationId xmlns:p14="http://schemas.microsoft.com/office/powerpoint/2010/main" val="21514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right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1430" y="827430"/>
            <a:ext cx="6892080" cy="5169060"/>
          </a:xfrm>
        </p:spPr>
      </p:pic>
    </p:spTree>
    <p:extLst>
      <p:ext uri="{BB962C8B-B14F-4D97-AF65-F5344CB8AC3E}">
        <p14:creationId xmlns:p14="http://schemas.microsoft.com/office/powerpoint/2010/main" val="40893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2079</TotalTime>
  <Words>260</Words>
  <Application>Microsoft Office PowerPoint</Application>
  <PresentationFormat>Widescreen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Wingdings 2</vt:lpstr>
      <vt:lpstr>Dividend</vt:lpstr>
      <vt:lpstr>The Holy Grail…….</vt:lpstr>
      <vt:lpstr>SET Up directions</vt:lpstr>
      <vt:lpstr>PowerPoint Presentation</vt:lpstr>
      <vt:lpstr>Front</vt:lpstr>
      <vt:lpstr>PowerPoint Presentation</vt:lpstr>
      <vt:lpstr>Front Left Panel</vt:lpstr>
      <vt:lpstr>Front left panel</vt:lpstr>
      <vt:lpstr>Front Right panel</vt:lpstr>
      <vt:lpstr>Front right panel</vt:lpstr>
      <vt:lpstr>Front right panel</vt:lpstr>
      <vt:lpstr>Front Right panel</vt:lpstr>
      <vt:lpstr>Back – top half</vt:lpstr>
      <vt:lpstr>Back – Left side</vt:lpstr>
      <vt:lpstr>Back – left side</vt:lpstr>
      <vt:lpstr>Back – left side</vt:lpstr>
      <vt:lpstr>Back – left side</vt:lpstr>
      <vt:lpstr>Back – left side</vt:lpstr>
      <vt:lpstr>Back – left side</vt:lpstr>
      <vt:lpstr>Back – Right side</vt:lpstr>
      <vt:lpstr>Back – Right side</vt:lpstr>
      <vt:lpstr>Back – Right side</vt:lpstr>
      <vt:lpstr>PowerPoint Presentation</vt:lpstr>
      <vt:lpstr>Inside – left panel</vt:lpstr>
      <vt:lpstr>Inside – right panel</vt:lpstr>
      <vt:lpstr>Inside – right panel (bottom half)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Weber, Jessica L</dc:creator>
  <cp:lastModifiedBy>Weber, Jessica L</cp:lastModifiedBy>
  <cp:revision>35</cp:revision>
  <dcterms:created xsi:type="dcterms:W3CDTF">2013-11-15T17:23:55Z</dcterms:created>
  <dcterms:modified xsi:type="dcterms:W3CDTF">2013-11-20T23:49:27Z</dcterms:modified>
</cp:coreProperties>
</file>