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939E-7B43-4807-8F78-1466DC6B9CED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A79F-8AED-493B-80C3-3CD0BF166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77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939E-7B43-4807-8F78-1466DC6B9CED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A79F-8AED-493B-80C3-3CD0BF166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393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939E-7B43-4807-8F78-1466DC6B9CED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A79F-8AED-493B-80C3-3CD0BF166E4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6017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939E-7B43-4807-8F78-1466DC6B9CED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A79F-8AED-493B-80C3-3CD0BF166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727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939E-7B43-4807-8F78-1466DC6B9CED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A79F-8AED-493B-80C3-3CD0BF166E4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52203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939E-7B43-4807-8F78-1466DC6B9CED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A79F-8AED-493B-80C3-3CD0BF166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38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939E-7B43-4807-8F78-1466DC6B9CED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A79F-8AED-493B-80C3-3CD0BF166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460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939E-7B43-4807-8F78-1466DC6B9CED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A79F-8AED-493B-80C3-3CD0BF166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02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939E-7B43-4807-8F78-1466DC6B9CED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A79F-8AED-493B-80C3-3CD0BF166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14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939E-7B43-4807-8F78-1466DC6B9CED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A79F-8AED-493B-80C3-3CD0BF166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04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939E-7B43-4807-8F78-1466DC6B9CED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A79F-8AED-493B-80C3-3CD0BF166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56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939E-7B43-4807-8F78-1466DC6B9CED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A79F-8AED-493B-80C3-3CD0BF166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31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939E-7B43-4807-8F78-1466DC6B9CED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A79F-8AED-493B-80C3-3CD0BF166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3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939E-7B43-4807-8F78-1466DC6B9CED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A79F-8AED-493B-80C3-3CD0BF166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68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939E-7B43-4807-8F78-1466DC6B9CED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A79F-8AED-493B-80C3-3CD0BF166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15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CA79F-8AED-493B-80C3-3CD0BF166E4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939E-7B43-4807-8F78-1466DC6B9CED}" type="datetimeFigureOut">
              <a:rPr lang="en-US" smtClean="0"/>
              <a:t>9/19/2013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685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C939E-7B43-4807-8F78-1466DC6B9CED}" type="datetimeFigureOut">
              <a:rPr lang="en-US" smtClean="0"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CCCA79F-8AED-493B-80C3-3CD0BF166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19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49307" y="941494"/>
            <a:ext cx="7766936" cy="1646302"/>
          </a:xfrm>
        </p:spPr>
        <p:txBody>
          <a:bodyPr/>
          <a:lstStyle/>
          <a:p>
            <a:r>
              <a:rPr lang="en-US" dirty="0" smtClean="0"/>
              <a:t>Personal Narrative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2240" y="2587793"/>
            <a:ext cx="9712960" cy="1096899"/>
          </a:xfrm>
        </p:spPr>
        <p:txBody>
          <a:bodyPr>
            <a:noAutofit/>
          </a:bodyPr>
          <a:lstStyle/>
          <a:p>
            <a:r>
              <a:rPr lang="en-US" sz="4400" dirty="0" smtClean="0"/>
              <a:t>Write a </a:t>
            </a:r>
            <a:r>
              <a:rPr lang="en-US" sz="4400" dirty="0" smtClean="0"/>
              <a:t>engaging personal </a:t>
            </a:r>
            <a:r>
              <a:rPr lang="en-US" sz="4400" dirty="0" smtClean="0"/>
              <a:t>narrative about a significant event in your life.</a:t>
            </a:r>
          </a:p>
          <a:p>
            <a:r>
              <a:rPr lang="en-US" sz="2800" dirty="0" smtClean="0"/>
              <a:t> (Your narrative must be told using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person point of view)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548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1920</TotalTime>
  <Words>29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Personal Narrative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Narrative</dc:title>
  <dc:creator>Weber, Jessica L</dc:creator>
  <cp:lastModifiedBy>Weber, Jessica L</cp:lastModifiedBy>
  <cp:revision>3</cp:revision>
  <dcterms:created xsi:type="dcterms:W3CDTF">2013-09-15T02:02:38Z</dcterms:created>
  <dcterms:modified xsi:type="dcterms:W3CDTF">2013-09-20T20:02:17Z</dcterms:modified>
</cp:coreProperties>
</file>