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7" r:id="rId2"/>
    <p:sldId id="256" r:id="rId3"/>
    <p:sldId id="260" r:id="rId4"/>
    <p:sldId id="267" r:id="rId5"/>
    <p:sldId id="268" r:id="rId6"/>
    <p:sldId id="269" r:id="rId7"/>
    <p:sldId id="270" r:id="rId8"/>
    <p:sldId id="271" r:id="rId9"/>
    <p:sldId id="264" r:id="rId10"/>
    <p:sldId id="266" r:id="rId11"/>
    <p:sldId id="257" r:id="rId12"/>
    <p:sldId id="258" r:id="rId13"/>
    <p:sldId id="261" r:id="rId14"/>
    <p:sldId id="259" r:id="rId15"/>
    <p:sldId id="263" r:id="rId16"/>
    <p:sldId id="275" r:id="rId17"/>
    <p:sldId id="272" r:id="rId18"/>
    <p:sldId id="273" r:id="rId19"/>
    <p:sldId id="274" r:id="rId20"/>
    <p:sldId id="276" r:id="rId21"/>
    <p:sldId id="277" r:id="rId22"/>
    <p:sldId id="278" r:id="rId23"/>
    <p:sldId id="279"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54" d="100"/>
          <a:sy n="54" d="100"/>
        </p:scale>
        <p:origin x="4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5FD9081-CC2C-45D1-A616-E25CB4EF4E74}">
      <dgm:prSet phldrT="[Text]"/>
      <dgm:spPr/>
      <dgm:t>
        <a:bodyPr/>
        <a:lstStyle/>
        <a:p>
          <a:r>
            <a:rPr lang="en-US" dirty="0" smtClean="0"/>
            <a:t>1</a:t>
          </a:r>
          <a:r>
            <a:rPr lang="en-US" baseline="30000" dirty="0" smtClean="0"/>
            <a:t>st</a:t>
          </a:r>
          <a:r>
            <a:rPr lang="en-US" dirty="0" smtClean="0"/>
            <a:t> Person</a:t>
          </a:r>
          <a:endParaRPr lang="en-US" dirty="0"/>
        </a:p>
      </dgm:t>
    </dgm:pt>
    <dgm:pt modelId="{3EB76E9D-BDBA-4DDA-BEBA-321EA3A14386}" type="parTrans" cxnId="{32EB36D1-98E2-44EC-BD00-DDAEC06D73C9}">
      <dgm:prSet/>
      <dgm:spPr/>
      <dgm:t>
        <a:bodyPr/>
        <a:lstStyle/>
        <a:p>
          <a:endParaRPr lang="en-US"/>
        </a:p>
      </dgm:t>
    </dgm:pt>
    <dgm:pt modelId="{10BC8C47-F091-418A-A96B-94AD1D7DC552}" type="sibTrans" cxnId="{32EB36D1-98E2-44EC-BD00-DDAEC06D73C9}">
      <dgm:prSet/>
      <dgm:spPr/>
      <dgm:t>
        <a:bodyPr/>
        <a:lstStyle/>
        <a:p>
          <a:endParaRPr lang="en-US"/>
        </a:p>
      </dgm:t>
    </dgm:pt>
    <dgm:pt modelId="{B2CC91DE-28E4-4BB7-BB5D-499DF0202F20}">
      <dgm:prSet phldrT="[Text]"/>
      <dgm:spPr/>
      <dgm:t>
        <a:bodyPr/>
        <a:lstStyle/>
        <a:p>
          <a:r>
            <a:rPr lang="en-US" dirty="0" smtClean="0"/>
            <a:t>I, me, my, we, us, ours</a:t>
          </a:r>
          <a:endParaRPr lang="en-US" dirty="0"/>
        </a:p>
      </dgm:t>
    </dgm:pt>
    <dgm:pt modelId="{E69874D3-C326-495E-8280-EDACD057EFBD}" type="parTrans" cxnId="{C42EDDE7-A37A-4983-BCA7-7922408C37B4}">
      <dgm:prSet/>
      <dgm:spPr/>
      <dgm:t>
        <a:bodyPr/>
        <a:lstStyle/>
        <a:p>
          <a:endParaRPr lang="en-US"/>
        </a:p>
      </dgm:t>
    </dgm:pt>
    <dgm:pt modelId="{09374680-640E-4A06-B014-4C092C936780}" type="sibTrans" cxnId="{C42EDDE7-A37A-4983-BCA7-7922408C37B4}">
      <dgm:prSet/>
      <dgm:spPr/>
      <dgm:t>
        <a:bodyPr/>
        <a:lstStyle/>
        <a:p>
          <a:endParaRPr lang="en-US"/>
        </a:p>
      </dgm:t>
    </dgm:pt>
    <dgm:pt modelId="{CD452C8B-50FC-432E-BA3F-088FB1F9EEF6}">
      <dgm:prSet phldrT="[Text]"/>
      <dgm:spPr/>
      <dgm:t>
        <a:bodyPr/>
        <a:lstStyle/>
        <a:p>
          <a:r>
            <a:rPr lang="en-US" dirty="0" smtClean="0"/>
            <a:t>2</a:t>
          </a:r>
          <a:r>
            <a:rPr lang="en-US" baseline="30000" dirty="0" smtClean="0"/>
            <a:t>nd</a:t>
          </a:r>
          <a:r>
            <a:rPr lang="en-US" dirty="0" smtClean="0"/>
            <a:t> Person</a:t>
          </a:r>
          <a:endParaRPr lang="en-US" dirty="0"/>
        </a:p>
      </dgm:t>
    </dgm:pt>
    <dgm:pt modelId="{D58FA139-6CF9-4C71-BF72-C15AB5812635}" type="parTrans" cxnId="{59D3F079-37D2-40B8-841F-5D8E88FC7B8B}">
      <dgm:prSet/>
      <dgm:spPr/>
      <dgm:t>
        <a:bodyPr/>
        <a:lstStyle/>
        <a:p>
          <a:endParaRPr lang="en-US"/>
        </a:p>
      </dgm:t>
    </dgm:pt>
    <dgm:pt modelId="{72744516-72FA-4D4A-9EA7-7FA08B8B1F16}" type="sibTrans" cxnId="{59D3F079-37D2-40B8-841F-5D8E88FC7B8B}">
      <dgm:prSet/>
      <dgm:spPr/>
      <dgm:t>
        <a:bodyPr/>
        <a:lstStyle/>
        <a:p>
          <a:endParaRPr lang="en-US"/>
        </a:p>
      </dgm:t>
    </dgm:pt>
    <dgm:pt modelId="{22F2860A-AC7A-40BC-B37D-241B7C3618C0}">
      <dgm:prSet phldrT="[Text]"/>
      <dgm:spPr/>
      <dgm:t>
        <a:bodyPr/>
        <a:lstStyle/>
        <a:p>
          <a:r>
            <a:rPr lang="en-US" dirty="0" smtClean="0"/>
            <a:t>you, your</a:t>
          </a:r>
          <a:endParaRPr lang="en-US" dirty="0"/>
        </a:p>
      </dgm:t>
    </dgm:pt>
    <dgm:pt modelId="{1BDDA05B-1610-4044-ACCC-0BDB5F7C9FB3}" type="parTrans" cxnId="{8F5FB89A-384A-4598-91AF-629F70322C4B}">
      <dgm:prSet/>
      <dgm:spPr/>
      <dgm:t>
        <a:bodyPr/>
        <a:lstStyle/>
        <a:p>
          <a:endParaRPr lang="en-US"/>
        </a:p>
      </dgm:t>
    </dgm:pt>
    <dgm:pt modelId="{7C10209D-49AC-4B86-A86A-ABBB465F05B8}" type="sibTrans" cxnId="{8F5FB89A-384A-4598-91AF-629F70322C4B}">
      <dgm:prSet/>
      <dgm:spPr/>
      <dgm:t>
        <a:bodyPr/>
        <a:lstStyle/>
        <a:p>
          <a:endParaRPr lang="en-US"/>
        </a:p>
      </dgm:t>
    </dgm:pt>
    <dgm:pt modelId="{8CC4E9F0-9481-4042-ACFE-2384F0671AAE}">
      <dgm:prSet phldrT="[Text]"/>
      <dgm:spPr/>
      <dgm:t>
        <a:bodyPr/>
        <a:lstStyle/>
        <a:p>
          <a:r>
            <a:rPr lang="en-US" dirty="0" smtClean="0"/>
            <a:t>3</a:t>
          </a:r>
          <a:r>
            <a:rPr lang="en-US" baseline="30000" dirty="0" smtClean="0"/>
            <a:t>rd</a:t>
          </a:r>
          <a:r>
            <a:rPr lang="en-US" dirty="0" smtClean="0"/>
            <a:t> Person</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he, she her, they, them</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81BA152D-0F8F-4CD3-963A-F331F2C56901}" type="pres">
      <dgm:prSet presAssocID="{65FD9081-CC2C-45D1-A616-E25CB4EF4E74}" presName="composite" presStyleCnt="0"/>
      <dgm:spPr/>
    </dgm:pt>
    <dgm:pt modelId="{A5E5DD5F-D5C3-471D-B95E-51BACC260798}" type="pres">
      <dgm:prSet presAssocID="{65FD9081-CC2C-45D1-A616-E25CB4EF4E74}" presName="parTx" presStyleLbl="alignNode1" presStyleIdx="0" presStyleCnt="3">
        <dgm:presLayoutVars>
          <dgm:chMax val="0"/>
          <dgm:chPref val="0"/>
          <dgm:bulletEnabled val="1"/>
        </dgm:presLayoutVars>
      </dgm:prSet>
      <dgm:spPr/>
      <dgm:t>
        <a:bodyPr/>
        <a:lstStyle/>
        <a:p>
          <a:endParaRPr lang="en-US"/>
        </a:p>
      </dgm:t>
    </dgm:pt>
    <dgm:pt modelId="{3F1DD2F9-1E5C-4447-9900-54818E711CC4}" type="pres">
      <dgm:prSet presAssocID="{65FD9081-CC2C-45D1-A616-E25CB4EF4E74}" presName="desTx" presStyleLbl="alignAccFollowNode1" presStyleIdx="0" presStyleCnt="3">
        <dgm:presLayoutVars>
          <dgm:bulletEnabled val="1"/>
        </dgm:presLayoutVars>
      </dgm:prSet>
      <dgm:spPr/>
      <dgm:t>
        <a:bodyPr/>
        <a:lstStyle/>
        <a:p>
          <a:endParaRPr lang="en-US"/>
        </a:p>
      </dgm:t>
    </dgm:pt>
    <dgm:pt modelId="{AC607450-2CAA-407C-BC08-9C07D3786E80}" type="pres">
      <dgm:prSet presAssocID="{10BC8C47-F091-418A-A96B-94AD1D7DC552}" presName="space" presStyleCnt="0"/>
      <dgm:spPr/>
    </dgm:pt>
    <dgm:pt modelId="{90B35521-3EAC-49BD-95F7-FAB654D93D05}" type="pres">
      <dgm:prSet presAssocID="{CD452C8B-50FC-432E-BA3F-088FB1F9EEF6}" presName="composite" presStyleCnt="0"/>
      <dgm:spPr/>
    </dgm:pt>
    <dgm:pt modelId="{DAE5CED8-2F12-4B01-94B1-3C5227102960}" type="pres">
      <dgm:prSet presAssocID="{CD452C8B-50FC-432E-BA3F-088FB1F9EEF6}" presName="parTx" presStyleLbl="alignNode1" presStyleIdx="1" presStyleCnt="3">
        <dgm:presLayoutVars>
          <dgm:chMax val="0"/>
          <dgm:chPref val="0"/>
          <dgm:bulletEnabled val="1"/>
        </dgm:presLayoutVars>
      </dgm:prSet>
      <dgm:spPr/>
      <dgm:t>
        <a:bodyPr/>
        <a:lstStyle/>
        <a:p>
          <a:endParaRPr lang="en-US"/>
        </a:p>
      </dgm:t>
    </dgm:pt>
    <dgm:pt modelId="{707A56C8-0ACC-4A2D-AED1-81D21A27938C}" type="pres">
      <dgm:prSet presAssocID="{CD452C8B-50FC-432E-BA3F-088FB1F9EEF6}" presName="desTx" presStyleLbl="alignAccFollowNode1" presStyleIdx="1" presStyleCnt="3">
        <dgm:presLayoutVars>
          <dgm:bulletEnabled val="1"/>
        </dgm:presLayoutVars>
      </dgm:prSet>
      <dgm:spPr/>
      <dgm:t>
        <a:bodyPr/>
        <a:lstStyle/>
        <a:p>
          <a:endParaRPr lang="en-US"/>
        </a:p>
      </dgm:t>
    </dgm:pt>
    <dgm:pt modelId="{2C90FB0F-C139-4DA3-B4EC-5F3708ECB8B7}" type="pres">
      <dgm:prSet presAssocID="{72744516-72FA-4D4A-9EA7-7FA08B8B1F16}" presName="space" presStyleCnt="0"/>
      <dgm:spPr/>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2" presStyleCnt="3">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2" presStyleCnt="3">
        <dgm:presLayoutVars>
          <dgm:bulletEnabled val="1"/>
        </dgm:presLayoutVars>
      </dgm:prSet>
      <dgm:spPr/>
      <dgm:t>
        <a:bodyPr/>
        <a:lstStyle/>
        <a:p>
          <a:endParaRPr lang="en-US"/>
        </a:p>
      </dgm:t>
    </dgm:pt>
  </dgm:ptLst>
  <dgm:cxnLst>
    <dgm:cxn modelId="{F6ED35B4-F7F2-42F6-B9A1-74E436B89040}" type="presOf" srcId="{8CC4E9F0-9481-4042-ACFE-2384F0671AAE}" destId="{E6C13078-7F87-47B9-BB21-69B3A9666290}" srcOrd="0" destOrd="0" presId="urn:microsoft.com/office/officeart/2005/8/layout/hList1"/>
    <dgm:cxn modelId="{DBF6F40E-2812-4603-87B3-BA33DD205E51}" srcId="{8CC4E9F0-9481-4042-ACFE-2384F0671AAE}" destId="{09440035-0AAA-4F42-8699-676C0FA190A6}" srcOrd="0" destOrd="0" parTransId="{841A5571-4775-4ABA-9C31-4AC0449AF091}" sibTransId="{93731DDA-1532-48BE-B523-AE28A3B59B90}"/>
    <dgm:cxn modelId="{DD0FCEED-5492-4FDD-973B-399CFBA61464}" type="presOf" srcId="{22F2860A-AC7A-40BC-B37D-241B7C3618C0}" destId="{707A56C8-0ACC-4A2D-AED1-81D21A27938C}" srcOrd="0" destOrd="0" presId="urn:microsoft.com/office/officeart/2005/8/layout/hList1"/>
    <dgm:cxn modelId="{8F5FB89A-384A-4598-91AF-629F70322C4B}" srcId="{CD452C8B-50FC-432E-BA3F-088FB1F9EEF6}" destId="{22F2860A-AC7A-40BC-B37D-241B7C3618C0}" srcOrd="0" destOrd="0" parTransId="{1BDDA05B-1610-4044-ACCC-0BDB5F7C9FB3}" sibTransId="{7C10209D-49AC-4B86-A86A-ABBB465F05B8}"/>
    <dgm:cxn modelId="{ADE7E6A3-5290-48FB-ABFD-AB7A08E4C9E0}" type="presOf" srcId="{09440035-0AAA-4F42-8699-676C0FA190A6}" destId="{4B6C3DCE-BE50-4E6E-A853-27CA9C2F377E}" srcOrd="0" destOrd="0" presId="urn:microsoft.com/office/officeart/2005/8/layout/hList1"/>
    <dgm:cxn modelId="{64C4BDF2-186F-4693-B70C-7227E8FFE4AD}" srcId="{6C3264D2-2EA5-4E47-9526-900490C1C7A1}" destId="{8CC4E9F0-9481-4042-ACFE-2384F0671AAE}" srcOrd="2" destOrd="0" parTransId="{7DE0F9DD-7163-4165-97BA-BFE19F716F85}" sibTransId="{8DB55D58-19F7-49D3-99AD-E2AD970DE136}"/>
    <dgm:cxn modelId="{44AEFA9D-026F-4006-9830-F46F1DD73ED9}" type="presOf" srcId="{B2CC91DE-28E4-4BB7-BB5D-499DF0202F20}" destId="{3F1DD2F9-1E5C-4447-9900-54818E711CC4}" srcOrd="0" destOrd="0" presId="urn:microsoft.com/office/officeart/2005/8/layout/hList1"/>
    <dgm:cxn modelId="{59D3F079-37D2-40B8-841F-5D8E88FC7B8B}" srcId="{6C3264D2-2EA5-4E47-9526-900490C1C7A1}" destId="{CD452C8B-50FC-432E-BA3F-088FB1F9EEF6}" srcOrd="1" destOrd="0" parTransId="{D58FA139-6CF9-4C71-BF72-C15AB5812635}" sibTransId="{72744516-72FA-4D4A-9EA7-7FA08B8B1F16}"/>
    <dgm:cxn modelId="{BA09439D-5958-49B1-B234-DD4275507170}" type="presOf" srcId="{6C3264D2-2EA5-4E47-9526-900490C1C7A1}" destId="{05932B36-1553-4059-9608-114A549247DB}" srcOrd="0" destOrd="0" presId="urn:microsoft.com/office/officeart/2005/8/layout/hList1"/>
    <dgm:cxn modelId="{C42EDDE7-A37A-4983-BCA7-7922408C37B4}" srcId="{65FD9081-CC2C-45D1-A616-E25CB4EF4E74}" destId="{B2CC91DE-28E4-4BB7-BB5D-499DF0202F20}" srcOrd="0" destOrd="0" parTransId="{E69874D3-C326-495E-8280-EDACD057EFBD}" sibTransId="{09374680-640E-4A06-B014-4C092C936780}"/>
    <dgm:cxn modelId="{32EB36D1-98E2-44EC-BD00-DDAEC06D73C9}" srcId="{6C3264D2-2EA5-4E47-9526-900490C1C7A1}" destId="{65FD9081-CC2C-45D1-A616-E25CB4EF4E74}" srcOrd="0" destOrd="0" parTransId="{3EB76E9D-BDBA-4DDA-BEBA-321EA3A14386}" sibTransId="{10BC8C47-F091-418A-A96B-94AD1D7DC552}"/>
    <dgm:cxn modelId="{7D0AC640-5540-4EA5-9D1E-F04CE8D41946}" type="presOf" srcId="{CD452C8B-50FC-432E-BA3F-088FB1F9EEF6}" destId="{DAE5CED8-2F12-4B01-94B1-3C5227102960}" srcOrd="0" destOrd="0" presId="urn:microsoft.com/office/officeart/2005/8/layout/hList1"/>
    <dgm:cxn modelId="{1B9BDDA6-1DD7-4FE9-9340-C4DC7536C0A5}" type="presOf" srcId="{65FD9081-CC2C-45D1-A616-E25CB4EF4E74}" destId="{A5E5DD5F-D5C3-471D-B95E-51BACC260798}" srcOrd="0" destOrd="0" presId="urn:microsoft.com/office/officeart/2005/8/layout/hList1"/>
    <dgm:cxn modelId="{FCB2B301-3BFF-41B1-AFD5-2112D0431394}" type="presParOf" srcId="{05932B36-1553-4059-9608-114A549247DB}" destId="{81BA152D-0F8F-4CD3-963A-F331F2C56901}" srcOrd="0" destOrd="0" presId="urn:microsoft.com/office/officeart/2005/8/layout/hList1"/>
    <dgm:cxn modelId="{325C030C-B954-4A41-BF64-C21DF4D8F028}" type="presParOf" srcId="{81BA152D-0F8F-4CD3-963A-F331F2C56901}" destId="{A5E5DD5F-D5C3-471D-B95E-51BACC260798}" srcOrd="0" destOrd="0" presId="urn:microsoft.com/office/officeart/2005/8/layout/hList1"/>
    <dgm:cxn modelId="{7BDC1508-7F79-466B-9CA4-BD96E5CE4888}" type="presParOf" srcId="{81BA152D-0F8F-4CD3-963A-F331F2C56901}" destId="{3F1DD2F9-1E5C-4447-9900-54818E711CC4}" srcOrd="1" destOrd="0" presId="urn:microsoft.com/office/officeart/2005/8/layout/hList1"/>
    <dgm:cxn modelId="{73711A42-EC8E-400A-8B2C-73839F672786}" type="presParOf" srcId="{05932B36-1553-4059-9608-114A549247DB}" destId="{AC607450-2CAA-407C-BC08-9C07D3786E80}" srcOrd="1" destOrd="0" presId="urn:microsoft.com/office/officeart/2005/8/layout/hList1"/>
    <dgm:cxn modelId="{02FCBBAF-633B-4B2D-99D1-80CEB5D4E5A7}" type="presParOf" srcId="{05932B36-1553-4059-9608-114A549247DB}" destId="{90B35521-3EAC-49BD-95F7-FAB654D93D05}" srcOrd="2" destOrd="0" presId="urn:microsoft.com/office/officeart/2005/8/layout/hList1"/>
    <dgm:cxn modelId="{CE6E50A7-DF13-4283-833B-C9E1D4B57BF7}" type="presParOf" srcId="{90B35521-3EAC-49BD-95F7-FAB654D93D05}" destId="{DAE5CED8-2F12-4B01-94B1-3C5227102960}" srcOrd="0" destOrd="0" presId="urn:microsoft.com/office/officeart/2005/8/layout/hList1"/>
    <dgm:cxn modelId="{28E94B05-21DC-4991-8E61-4A4150AE0315}" type="presParOf" srcId="{90B35521-3EAC-49BD-95F7-FAB654D93D05}" destId="{707A56C8-0ACC-4A2D-AED1-81D21A27938C}" srcOrd="1" destOrd="0" presId="urn:microsoft.com/office/officeart/2005/8/layout/hList1"/>
    <dgm:cxn modelId="{130B562A-D6EB-4C9D-8DC6-B85A23A3E791}" type="presParOf" srcId="{05932B36-1553-4059-9608-114A549247DB}" destId="{2C90FB0F-C139-4DA3-B4EC-5F3708ECB8B7}" srcOrd="3" destOrd="0" presId="urn:microsoft.com/office/officeart/2005/8/layout/hList1"/>
    <dgm:cxn modelId="{D892AAAB-ED38-4BB1-AD73-14B8ECCE08F8}" type="presParOf" srcId="{05932B36-1553-4059-9608-114A549247DB}" destId="{A7059520-7023-4B8D-B743-B2B55E6B01D0}" srcOrd="4" destOrd="0" presId="urn:microsoft.com/office/officeart/2005/8/layout/hList1"/>
    <dgm:cxn modelId="{690D33C3-60DD-49A0-B8F4-F8D68D73470A}" type="presParOf" srcId="{A7059520-7023-4B8D-B743-B2B55E6B01D0}" destId="{E6C13078-7F87-47B9-BB21-69B3A9666290}" srcOrd="0" destOrd="0" presId="urn:microsoft.com/office/officeart/2005/8/layout/hList1"/>
    <dgm:cxn modelId="{A7995EB4-CB38-4E23-8F0D-7C90E84E1CBD}"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56980-D348-43E7-B113-B4DE279D0171}" type="doc">
      <dgm:prSet loTypeId="urn:diagrams.loki3.com/VaryingWidthList" loCatId="list" qsTypeId="urn:microsoft.com/office/officeart/2005/8/quickstyle/simple3" qsCatId="simple" csTypeId="urn:microsoft.com/office/officeart/2005/8/colors/colorful3" csCatId="colorful" phldr="1"/>
      <dgm:spPr/>
    </dgm:pt>
    <dgm:pt modelId="{5B411BE3-E1D3-4C8A-8284-B870F52F3644}">
      <dgm:prSet phldrT="[Text]"/>
      <dgm:spPr/>
      <dgm:t>
        <a:bodyPr/>
        <a:lstStyle/>
        <a:p>
          <a:r>
            <a:rPr lang="en-US" b="1" dirty="0" smtClean="0"/>
            <a:t>“I am in the room.”</a:t>
          </a:r>
        </a:p>
        <a:p>
          <a:r>
            <a:rPr lang="en-US" b="1" dirty="0" smtClean="0"/>
            <a:t>1</a:t>
          </a:r>
          <a:r>
            <a:rPr lang="en-US" dirty="0" smtClean="0"/>
            <a:t> = 1</a:t>
          </a:r>
          <a:r>
            <a:rPr lang="en-US" baseline="30000" dirty="0" smtClean="0"/>
            <a:t>st</a:t>
          </a:r>
          <a:r>
            <a:rPr lang="en-US" dirty="0" smtClean="0"/>
            <a:t> person</a:t>
          </a:r>
          <a:endParaRPr lang="en-US" dirty="0"/>
        </a:p>
      </dgm:t>
    </dgm:pt>
    <dgm:pt modelId="{719197B4-FAD7-4A88-82B2-711040C17623}" type="parTrans" cxnId="{CA8016C6-F8BC-46E9-B7A7-AFCEF73B0591}">
      <dgm:prSet/>
      <dgm:spPr/>
      <dgm:t>
        <a:bodyPr/>
        <a:lstStyle/>
        <a:p>
          <a:endParaRPr lang="en-US"/>
        </a:p>
      </dgm:t>
    </dgm:pt>
    <dgm:pt modelId="{0376D371-2A52-4CEF-8536-5F634250CD82}" type="sibTrans" cxnId="{CA8016C6-F8BC-46E9-B7A7-AFCEF73B0591}">
      <dgm:prSet/>
      <dgm:spPr/>
      <dgm:t>
        <a:bodyPr/>
        <a:lstStyle/>
        <a:p>
          <a:endParaRPr lang="en-US"/>
        </a:p>
      </dgm:t>
    </dgm:pt>
    <dgm:pt modelId="{E630CE26-0BC7-4E4D-973D-2AE6647562D6}">
      <dgm:prSet phldrT="[Text]"/>
      <dgm:spPr/>
      <dgm:t>
        <a:bodyPr/>
        <a:lstStyle/>
        <a:p>
          <a:r>
            <a:rPr lang="en-US" b="1" dirty="0" smtClean="0"/>
            <a:t>“You come in the room.”</a:t>
          </a:r>
        </a:p>
        <a:p>
          <a:r>
            <a:rPr lang="en-US" b="1" dirty="0" smtClean="0"/>
            <a:t>You</a:t>
          </a:r>
          <a:r>
            <a:rPr lang="en-US" dirty="0" smtClean="0"/>
            <a:t> = 2</a:t>
          </a:r>
          <a:r>
            <a:rPr lang="en-US" baseline="30000" dirty="0" smtClean="0"/>
            <a:t>nd</a:t>
          </a:r>
          <a:r>
            <a:rPr lang="en-US" dirty="0" smtClean="0"/>
            <a:t> person</a:t>
          </a:r>
          <a:endParaRPr lang="en-US" dirty="0"/>
        </a:p>
      </dgm:t>
    </dgm:pt>
    <dgm:pt modelId="{4804C1FC-32A7-4652-A752-B40391B956AA}" type="parTrans" cxnId="{352F3B45-D12B-4AFF-B7B9-54031B85A9CD}">
      <dgm:prSet/>
      <dgm:spPr/>
      <dgm:t>
        <a:bodyPr/>
        <a:lstStyle/>
        <a:p>
          <a:endParaRPr lang="en-US"/>
        </a:p>
      </dgm:t>
    </dgm:pt>
    <dgm:pt modelId="{3EFDA4E9-55C9-4307-8F61-D3F3BFEC3355}" type="sibTrans" cxnId="{352F3B45-D12B-4AFF-B7B9-54031B85A9CD}">
      <dgm:prSet/>
      <dgm:spPr/>
      <dgm:t>
        <a:bodyPr/>
        <a:lstStyle/>
        <a:p>
          <a:endParaRPr lang="en-US"/>
        </a:p>
      </dgm:t>
    </dgm:pt>
    <dgm:pt modelId="{691F25A6-C060-4FCD-83F8-C63F89C58E8A}">
      <dgm:prSet phldrT="[Text]"/>
      <dgm:spPr/>
      <dgm:t>
        <a:bodyPr/>
        <a:lstStyle/>
        <a:p>
          <a:r>
            <a:rPr lang="en-US" b="1" dirty="0" smtClean="0"/>
            <a:t>“He (or she) came in the room”</a:t>
          </a:r>
        </a:p>
        <a:p>
          <a:r>
            <a:rPr lang="en-US" b="1" dirty="0" smtClean="0"/>
            <a:t>He/she</a:t>
          </a:r>
          <a:r>
            <a:rPr lang="en-US" dirty="0" smtClean="0"/>
            <a:t> = 3</a:t>
          </a:r>
          <a:r>
            <a:rPr lang="en-US" baseline="30000" dirty="0" smtClean="0"/>
            <a:t>rd</a:t>
          </a:r>
          <a:r>
            <a:rPr lang="en-US" dirty="0" smtClean="0"/>
            <a:t> person</a:t>
          </a:r>
          <a:endParaRPr lang="en-US" dirty="0"/>
        </a:p>
      </dgm:t>
    </dgm:pt>
    <dgm:pt modelId="{98772CFF-340A-41CD-B20F-9E1DA5DC28D6}" type="parTrans" cxnId="{D7FCD0B9-F3EC-4288-94E3-309805590F8E}">
      <dgm:prSet/>
      <dgm:spPr/>
      <dgm:t>
        <a:bodyPr/>
        <a:lstStyle/>
        <a:p>
          <a:endParaRPr lang="en-US"/>
        </a:p>
      </dgm:t>
    </dgm:pt>
    <dgm:pt modelId="{FFD3CFF9-947D-41A0-A51F-C6AD4A5C6425}" type="sibTrans" cxnId="{D7FCD0B9-F3EC-4288-94E3-309805590F8E}">
      <dgm:prSet/>
      <dgm:spPr/>
      <dgm:t>
        <a:bodyPr/>
        <a:lstStyle/>
        <a:p>
          <a:endParaRPr lang="en-US"/>
        </a:p>
      </dgm:t>
    </dgm:pt>
    <dgm:pt modelId="{43198781-4F32-465D-9AA1-5345299F4D5D}" type="pres">
      <dgm:prSet presAssocID="{F2956980-D348-43E7-B113-B4DE279D0171}" presName="Name0" presStyleCnt="0">
        <dgm:presLayoutVars>
          <dgm:resizeHandles/>
        </dgm:presLayoutVars>
      </dgm:prSet>
      <dgm:spPr/>
    </dgm:pt>
    <dgm:pt modelId="{F7C8749C-FB6E-41A6-8512-989D8F25212E}" type="pres">
      <dgm:prSet presAssocID="{5B411BE3-E1D3-4C8A-8284-B870F52F3644}" presName="text" presStyleLbl="node1" presStyleIdx="0" presStyleCnt="3" custScaleX="1531891" custLinFactNeighborX="-2822">
        <dgm:presLayoutVars>
          <dgm:bulletEnabled val="1"/>
        </dgm:presLayoutVars>
      </dgm:prSet>
      <dgm:spPr/>
      <dgm:t>
        <a:bodyPr/>
        <a:lstStyle/>
        <a:p>
          <a:endParaRPr lang="en-US"/>
        </a:p>
      </dgm:t>
    </dgm:pt>
    <dgm:pt modelId="{3050BE7F-496E-44AA-92EA-21F9A2167FF2}" type="pres">
      <dgm:prSet presAssocID="{0376D371-2A52-4CEF-8536-5F634250CD82}" presName="space" presStyleCnt="0"/>
      <dgm:spPr/>
    </dgm:pt>
    <dgm:pt modelId="{71DEA754-1B1E-4646-9903-9B892BF812CD}" type="pres">
      <dgm:prSet presAssocID="{E630CE26-0BC7-4E4D-973D-2AE6647562D6}" presName="text" presStyleLbl="node1" presStyleIdx="1" presStyleCnt="3" custScaleX="1531891">
        <dgm:presLayoutVars>
          <dgm:bulletEnabled val="1"/>
        </dgm:presLayoutVars>
      </dgm:prSet>
      <dgm:spPr/>
      <dgm:t>
        <a:bodyPr/>
        <a:lstStyle/>
        <a:p>
          <a:endParaRPr lang="en-US"/>
        </a:p>
      </dgm:t>
    </dgm:pt>
    <dgm:pt modelId="{4577EC92-8CCA-4C86-AFBE-E60C3BF99692}" type="pres">
      <dgm:prSet presAssocID="{3EFDA4E9-55C9-4307-8F61-D3F3BFEC3355}" presName="space" presStyleCnt="0"/>
      <dgm:spPr/>
    </dgm:pt>
    <dgm:pt modelId="{5A6BBC32-6AC5-47DA-8CFE-C641E02AEBC8}" type="pres">
      <dgm:prSet presAssocID="{691F25A6-C060-4FCD-83F8-C63F89C58E8A}" presName="text" presStyleLbl="node1" presStyleIdx="2" presStyleCnt="3" custScaleX="1531891">
        <dgm:presLayoutVars>
          <dgm:bulletEnabled val="1"/>
        </dgm:presLayoutVars>
      </dgm:prSet>
      <dgm:spPr/>
      <dgm:t>
        <a:bodyPr/>
        <a:lstStyle/>
        <a:p>
          <a:endParaRPr lang="en-US"/>
        </a:p>
      </dgm:t>
    </dgm:pt>
  </dgm:ptLst>
  <dgm:cxnLst>
    <dgm:cxn modelId="{D7FCD0B9-F3EC-4288-94E3-309805590F8E}" srcId="{F2956980-D348-43E7-B113-B4DE279D0171}" destId="{691F25A6-C060-4FCD-83F8-C63F89C58E8A}" srcOrd="2" destOrd="0" parTransId="{98772CFF-340A-41CD-B20F-9E1DA5DC28D6}" sibTransId="{FFD3CFF9-947D-41A0-A51F-C6AD4A5C6425}"/>
    <dgm:cxn modelId="{352F3B45-D12B-4AFF-B7B9-54031B85A9CD}" srcId="{F2956980-D348-43E7-B113-B4DE279D0171}" destId="{E630CE26-0BC7-4E4D-973D-2AE6647562D6}" srcOrd="1" destOrd="0" parTransId="{4804C1FC-32A7-4652-A752-B40391B956AA}" sibTransId="{3EFDA4E9-55C9-4307-8F61-D3F3BFEC3355}"/>
    <dgm:cxn modelId="{4818F6F5-B9E3-4AE9-80C2-F6E791059E2E}" type="presOf" srcId="{F2956980-D348-43E7-B113-B4DE279D0171}" destId="{43198781-4F32-465D-9AA1-5345299F4D5D}" srcOrd="0" destOrd="0" presId="urn:diagrams.loki3.com/VaryingWidthList"/>
    <dgm:cxn modelId="{683EAB6C-A278-40E8-8D7E-1B42F1B9EE74}" type="presOf" srcId="{691F25A6-C060-4FCD-83F8-C63F89C58E8A}" destId="{5A6BBC32-6AC5-47DA-8CFE-C641E02AEBC8}" srcOrd="0" destOrd="0" presId="urn:diagrams.loki3.com/VaryingWidthList"/>
    <dgm:cxn modelId="{36752AA7-26E0-4BE2-8AA2-E8906C32B86C}" type="presOf" srcId="{E630CE26-0BC7-4E4D-973D-2AE6647562D6}" destId="{71DEA754-1B1E-4646-9903-9B892BF812CD}" srcOrd="0" destOrd="0" presId="urn:diagrams.loki3.com/VaryingWidthList"/>
    <dgm:cxn modelId="{1563CB6E-C40F-4A4C-A36A-F5B34E312004}" type="presOf" srcId="{5B411BE3-E1D3-4C8A-8284-B870F52F3644}" destId="{F7C8749C-FB6E-41A6-8512-989D8F25212E}" srcOrd="0" destOrd="0" presId="urn:diagrams.loki3.com/VaryingWidthList"/>
    <dgm:cxn modelId="{CA8016C6-F8BC-46E9-B7A7-AFCEF73B0591}" srcId="{F2956980-D348-43E7-B113-B4DE279D0171}" destId="{5B411BE3-E1D3-4C8A-8284-B870F52F3644}" srcOrd="0" destOrd="0" parTransId="{719197B4-FAD7-4A88-82B2-711040C17623}" sibTransId="{0376D371-2A52-4CEF-8536-5F634250CD82}"/>
    <dgm:cxn modelId="{E17CBC1B-D179-4C8D-AA61-82E4A4FD88C4}" type="presParOf" srcId="{43198781-4F32-465D-9AA1-5345299F4D5D}" destId="{F7C8749C-FB6E-41A6-8512-989D8F25212E}" srcOrd="0" destOrd="0" presId="urn:diagrams.loki3.com/VaryingWidthList"/>
    <dgm:cxn modelId="{1B154180-3A8C-4529-AF0D-40233B636BE7}" type="presParOf" srcId="{43198781-4F32-465D-9AA1-5345299F4D5D}" destId="{3050BE7F-496E-44AA-92EA-21F9A2167FF2}" srcOrd="1" destOrd="0" presId="urn:diagrams.loki3.com/VaryingWidthList"/>
    <dgm:cxn modelId="{AB04FAF7-B1A1-4FC5-A002-6E14EC864C01}" type="presParOf" srcId="{43198781-4F32-465D-9AA1-5345299F4D5D}" destId="{71DEA754-1B1E-4646-9903-9B892BF812CD}" srcOrd="2" destOrd="0" presId="urn:diagrams.loki3.com/VaryingWidthList"/>
    <dgm:cxn modelId="{0FD6EBD7-A7E6-42CC-82C3-78B3ACFFCC8A}" type="presParOf" srcId="{43198781-4F32-465D-9AA1-5345299F4D5D}" destId="{4577EC92-8CCA-4C86-AFBE-E60C3BF99692}" srcOrd="3" destOrd="0" presId="urn:diagrams.loki3.com/VaryingWidthList"/>
    <dgm:cxn modelId="{CC321100-27C8-4CBF-BB51-14709FA9E626}" type="presParOf" srcId="{43198781-4F32-465D-9AA1-5345299F4D5D}" destId="{5A6BBC32-6AC5-47DA-8CFE-C641E02AEBC8}"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5FD9081-CC2C-45D1-A616-E25CB4EF4E74}">
      <dgm:prSet phldrT="[Text]"/>
      <dgm:spPr/>
      <dgm:t>
        <a:bodyPr/>
        <a:lstStyle/>
        <a:p>
          <a:r>
            <a:rPr lang="en-US" dirty="0" smtClean="0"/>
            <a:t>1</a:t>
          </a:r>
          <a:r>
            <a:rPr lang="en-US" baseline="30000" dirty="0" smtClean="0"/>
            <a:t>st</a:t>
          </a:r>
          <a:r>
            <a:rPr lang="en-US" dirty="0" smtClean="0"/>
            <a:t> Person</a:t>
          </a:r>
          <a:endParaRPr lang="en-US" dirty="0"/>
        </a:p>
      </dgm:t>
    </dgm:pt>
    <dgm:pt modelId="{3EB76E9D-BDBA-4DDA-BEBA-321EA3A14386}" type="parTrans" cxnId="{32EB36D1-98E2-44EC-BD00-DDAEC06D73C9}">
      <dgm:prSet/>
      <dgm:spPr/>
      <dgm:t>
        <a:bodyPr/>
        <a:lstStyle/>
        <a:p>
          <a:endParaRPr lang="en-US"/>
        </a:p>
      </dgm:t>
    </dgm:pt>
    <dgm:pt modelId="{10BC8C47-F091-418A-A96B-94AD1D7DC552}" type="sibTrans" cxnId="{32EB36D1-98E2-44EC-BD00-DDAEC06D73C9}">
      <dgm:prSet/>
      <dgm:spPr/>
      <dgm:t>
        <a:bodyPr/>
        <a:lstStyle/>
        <a:p>
          <a:endParaRPr lang="en-US"/>
        </a:p>
      </dgm:t>
    </dgm:pt>
    <dgm:pt modelId="{B2CC91DE-28E4-4BB7-BB5D-499DF0202F20}">
      <dgm:prSet phldrT="[Text]"/>
      <dgm:spPr/>
      <dgm:t>
        <a:bodyPr/>
        <a:lstStyle/>
        <a:p>
          <a:r>
            <a:rPr lang="en-US" dirty="0" smtClean="0"/>
            <a:t>I, me, my, we, us, ours</a:t>
          </a:r>
          <a:endParaRPr lang="en-US" dirty="0"/>
        </a:p>
      </dgm:t>
    </dgm:pt>
    <dgm:pt modelId="{E69874D3-C326-495E-8280-EDACD057EFBD}" type="parTrans" cxnId="{C42EDDE7-A37A-4983-BCA7-7922408C37B4}">
      <dgm:prSet/>
      <dgm:spPr/>
      <dgm:t>
        <a:bodyPr/>
        <a:lstStyle/>
        <a:p>
          <a:endParaRPr lang="en-US"/>
        </a:p>
      </dgm:t>
    </dgm:pt>
    <dgm:pt modelId="{09374680-640E-4A06-B014-4C092C936780}" type="sibTrans" cxnId="{C42EDDE7-A37A-4983-BCA7-7922408C37B4}">
      <dgm:prSet/>
      <dgm:spPr/>
      <dgm:t>
        <a:bodyPr/>
        <a:lstStyle/>
        <a:p>
          <a:endParaRPr lang="en-US"/>
        </a:p>
      </dgm:t>
    </dgm:pt>
    <dgm:pt modelId="{A6727DB3-DD17-41BE-8CD9-BDC7525CE54C}">
      <dgm:prSet phldrT="[Text]"/>
      <dgm:spPr/>
      <dgm:t>
        <a:bodyPr/>
        <a:lstStyle/>
        <a:p>
          <a:r>
            <a:rPr lang="en-US" b="1" dirty="0" smtClean="0"/>
            <a:t>Narrator is in the story</a:t>
          </a:r>
          <a:endParaRPr lang="en-US" b="1" dirty="0"/>
        </a:p>
      </dgm:t>
    </dgm:pt>
    <dgm:pt modelId="{F83BC67E-D9AC-47A6-97B3-F9CF9B17F902}" type="parTrans" cxnId="{6E7C6FA7-C3C4-49E5-9EBB-F7813C532D40}">
      <dgm:prSet/>
      <dgm:spPr/>
      <dgm:t>
        <a:bodyPr/>
        <a:lstStyle/>
        <a:p>
          <a:endParaRPr lang="en-US"/>
        </a:p>
      </dgm:t>
    </dgm:pt>
    <dgm:pt modelId="{9F7ADBC3-26AC-4805-AAB7-53950A202794}" type="sibTrans" cxnId="{6E7C6FA7-C3C4-49E5-9EBB-F7813C532D40}">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81BA152D-0F8F-4CD3-963A-F331F2C56901}" type="pres">
      <dgm:prSet presAssocID="{65FD9081-CC2C-45D1-A616-E25CB4EF4E74}" presName="composite" presStyleCnt="0"/>
      <dgm:spPr/>
    </dgm:pt>
    <dgm:pt modelId="{A5E5DD5F-D5C3-471D-B95E-51BACC260798}" type="pres">
      <dgm:prSet presAssocID="{65FD9081-CC2C-45D1-A616-E25CB4EF4E74}" presName="parTx" presStyleLbl="alignNode1" presStyleIdx="0" presStyleCnt="1">
        <dgm:presLayoutVars>
          <dgm:chMax val="0"/>
          <dgm:chPref val="0"/>
          <dgm:bulletEnabled val="1"/>
        </dgm:presLayoutVars>
      </dgm:prSet>
      <dgm:spPr/>
      <dgm:t>
        <a:bodyPr/>
        <a:lstStyle/>
        <a:p>
          <a:endParaRPr lang="en-US"/>
        </a:p>
      </dgm:t>
    </dgm:pt>
    <dgm:pt modelId="{3F1DD2F9-1E5C-4447-9900-54818E711CC4}" type="pres">
      <dgm:prSet presAssocID="{65FD9081-CC2C-45D1-A616-E25CB4EF4E74}" presName="desTx" presStyleLbl="alignAccFollowNode1" presStyleIdx="0" presStyleCnt="1">
        <dgm:presLayoutVars>
          <dgm:bulletEnabled val="1"/>
        </dgm:presLayoutVars>
      </dgm:prSet>
      <dgm:spPr/>
      <dgm:t>
        <a:bodyPr/>
        <a:lstStyle/>
        <a:p>
          <a:endParaRPr lang="en-US"/>
        </a:p>
      </dgm:t>
    </dgm:pt>
  </dgm:ptLst>
  <dgm:cxnLst>
    <dgm:cxn modelId="{32EB36D1-98E2-44EC-BD00-DDAEC06D73C9}" srcId="{6C3264D2-2EA5-4E47-9526-900490C1C7A1}" destId="{65FD9081-CC2C-45D1-A616-E25CB4EF4E74}" srcOrd="0" destOrd="0" parTransId="{3EB76E9D-BDBA-4DDA-BEBA-321EA3A14386}" sibTransId="{10BC8C47-F091-418A-A96B-94AD1D7DC552}"/>
    <dgm:cxn modelId="{96917C65-82AA-4B74-AAF5-B7BE87CB7C4F}" type="presOf" srcId="{6C3264D2-2EA5-4E47-9526-900490C1C7A1}" destId="{05932B36-1553-4059-9608-114A549247DB}" srcOrd="0" destOrd="0" presId="urn:microsoft.com/office/officeart/2005/8/layout/hList1"/>
    <dgm:cxn modelId="{0A54C223-B198-4BB5-AE42-8B9274AD2F78}" type="presOf" srcId="{65FD9081-CC2C-45D1-A616-E25CB4EF4E74}" destId="{A5E5DD5F-D5C3-471D-B95E-51BACC260798}" srcOrd="0" destOrd="0" presId="urn:microsoft.com/office/officeart/2005/8/layout/hList1"/>
    <dgm:cxn modelId="{C42EDDE7-A37A-4983-BCA7-7922408C37B4}" srcId="{65FD9081-CC2C-45D1-A616-E25CB4EF4E74}" destId="{B2CC91DE-28E4-4BB7-BB5D-499DF0202F20}" srcOrd="0" destOrd="0" parTransId="{E69874D3-C326-495E-8280-EDACD057EFBD}" sibTransId="{09374680-640E-4A06-B014-4C092C936780}"/>
    <dgm:cxn modelId="{6E7C6FA7-C3C4-49E5-9EBB-F7813C532D40}" srcId="{65FD9081-CC2C-45D1-A616-E25CB4EF4E74}" destId="{A6727DB3-DD17-41BE-8CD9-BDC7525CE54C}" srcOrd="1" destOrd="0" parTransId="{F83BC67E-D9AC-47A6-97B3-F9CF9B17F902}" sibTransId="{9F7ADBC3-26AC-4805-AAB7-53950A202794}"/>
    <dgm:cxn modelId="{752E317C-5A0D-4D5F-ABBF-710DFC0987EE}" type="presOf" srcId="{B2CC91DE-28E4-4BB7-BB5D-499DF0202F20}" destId="{3F1DD2F9-1E5C-4447-9900-54818E711CC4}" srcOrd="0" destOrd="0" presId="urn:microsoft.com/office/officeart/2005/8/layout/hList1"/>
    <dgm:cxn modelId="{5F560424-7B5D-4B45-8106-51C8246326EE}" type="presOf" srcId="{A6727DB3-DD17-41BE-8CD9-BDC7525CE54C}" destId="{3F1DD2F9-1E5C-4447-9900-54818E711CC4}" srcOrd="0" destOrd="1" presId="urn:microsoft.com/office/officeart/2005/8/layout/hList1"/>
    <dgm:cxn modelId="{3F35067E-56DE-4607-AF04-4A8404E965C1}" type="presParOf" srcId="{05932B36-1553-4059-9608-114A549247DB}" destId="{81BA152D-0F8F-4CD3-963A-F331F2C56901}" srcOrd="0" destOrd="0" presId="urn:microsoft.com/office/officeart/2005/8/layout/hList1"/>
    <dgm:cxn modelId="{BEDC9975-C213-41DE-AD7C-80883533E402}" type="presParOf" srcId="{81BA152D-0F8F-4CD3-963A-F331F2C56901}" destId="{A5E5DD5F-D5C3-471D-B95E-51BACC260798}" srcOrd="0" destOrd="0" presId="urn:microsoft.com/office/officeart/2005/8/layout/hList1"/>
    <dgm:cxn modelId="{AA736CFD-2455-4235-B052-869BA918340C}" type="presParOf" srcId="{81BA152D-0F8F-4CD3-963A-F331F2C56901}" destId="{3F1DD2F9-1E5C-4447-9900-54818E711C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D452C8B-50FC-432E-BA3F-088FB1F9EEF6}">
      <dgm:prSet phldrT="[Text]"/>
      <dgm:spPr/>
      <dgm:t>
        <a:bodyPr/>
        <a:lstStyle/>
        <a:p>
          <a:r>
            <a:rPr lang="en-US" dirty="0" smtClean="0"/>
            <a:t>2</a:t>
          </a:r>
          <a:r>
            <a:rPr lang="en-US" baseline="30000" dirty="0" smtClean="0"/>
            <a:t>nd</a:t>
          </a:r>
          <a:r>
            <a:rPr lang="en-US" dirty="0" smtClean="0"/>
            <a:t> Person</a:t>
          </a:r>
          <a:endParaRPr lang="en-US" dirty="0"/>
        </a:p>
      </dgm:t>
    </dgm:pt>
    <dgm:pt modelId="{D58FA139-6CF9-4C71-BF72-C15AB5812635}" type="parTrans" cxnId="{59D3F079-37D2-40B8-841F-5D8E88FC7B8B}">
      <dgm:prSet/>
      <dgm:spPr/>
      <dgm:t>
        <a:bodyPr/>
        <a:lstStyle/>
        <a:p>
          <a:endParaRPr lang="en-US"/>
        </a:p>
      </dgm:t>
    </dgm:pt>
    <dgm:pt modelId="{72744516-72FA-4D4A-9EA7-7FA08B8B1F16}" type="sibTrans" cxnId="{59D3F079-37D2-40B8-841F-5D8E88FC7B8B}">
      <dgm:prSet/>
      <dgm:spPr/>
      <dgm:t>
        <a:bodyPr/>
        <a:lstStyle/>
        <a:p>
          <a:endParaRPr lang="en-US"/>
        </a:p>
      </dgm:t>
    </dgm:pt>
    <dgm:pt modelId="{22F2860A-AC7A-40BC-B37D-241B7C3618C0}">
      <dgm:prSet phldrT="[Text]"/>
      <dgm:spPr/>
      <dgm:t>
        <a:bodyPr/>
        <a:lstStyle/>
        <a:p>
          <a:r>
            <a:rPr lang="en-US" dirty="0" smtClean="0"/>
            <a:t>you, your</a:t>
          </a:r>
          <a:endParaRPr lang="en-US" dirty="0"/>
        </a:p>
      </dgm:t>
    </dgm:pt>
    <dgm:pt modelId="{1BDDA05B-1610-4044-ACCC-0BDB5F7C9FB3}" type="parTrans" cxnId="{8F5FB89A-384A-4598-91AF-629F70322C4B}">
      <dgm:prSet/>
      <dgm:spPr/>
      <dgm:t>
        <a:bodyPr/>
        <a:lstStyle/>
        <a:p>
          <a:endParaRPr lang="en-US"/>
        </a:p>
      </dgm:t>
    </dgm:pt>
    <dgm:pt modelId="{7C10209D-49AC-4B86-A86A-ABBB465F05B8}" type="sibTrans" cxnId="{8F5FB89A-384A-4598-91AF-629F70322C4B}">
      <dgm:prSet/>
      <dgm:spPr/>
      <dgm:t>
        <a:bodyPr/>
        <a:lstStyle/>
        <a:p>
          <a:endParaRPr lang="en-US"/>
        </a:p>
      </dgm:t>
    </dgm:pt>
    <dgm:pt modelId="{E9A762AA-68F6-4892-B42E-20C6B2B5B2EA}">
      <dgm:prSet phldrT="[Text]"/>
      <dgm:spPr/>
      <dgm:t>
        <a:bodyPr/>
        <a:lstStyle/>
        <a:p>
          <a:r>
            <a:rPr lang="en-US" b="1" dirty="0" smtClean="0"/>
            <a:t>Used when giving instructions or persuading.</a:t>
          </a:r>
          <a:endParaRPr lang="en-US" b="1" dirty="0"/>
        </a:p>
      </dgm:t>
    </dgm:pt>
    <dgm:pt modelId="{0C8E2E2F-679C-4C9E-9FB2-709F4231421E}" type="parTrans" cxnId="{A8A65042-AD92-4123-B413-BD2AB6BA55AD}">
      <dgm:prSet/>
      <dgm:spPr/>
      <dgm:t>
        <a:bodyPr/>
        <a:lstStyle/>
        <a:p>
          <a:endParaRPr lang="en-US"/>
        </a:p>
      </dgm:t>
    </dgm:pt>
    <dgm:pt modelId="{6408D9B2-0CE9-42CA-BC31-1E6B61E8DBF6}" type="sibTrans" cxnId="{A8A65042-AD92-4123-B413-BD2AB6BA55AD}">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90B35521-3EAC-49BD-95F7-FAB654D93D05}" type="pres">
      <dgm:prSet presAssocID="{CD452C8B-50FC-432E-BA3F-088FB1F9EEF6}" presName="composite" presStyleCnt="0"/>
      <dgm:spPr/>
    </dgm:pt>
    <dgm:pt modelId="{DAE5CED8-2F12-4B01-94B1-3C5227102960}" type="pres">
      <dgm:prSet presAssocID="{CD452C8B-50FC-432E-BA3F-088FB1F9EEF6}" presName="parTx" presStyleLbl="alignNode1" presStyleIdx="0" presStyleCnt="1">
        <dgm:presLayoutVars>
          <dgm:chMax val="0"/>
          <dgm:chPref val="0"/>
          <dgm:bulletEnabled val="1"/>
        </dgm:presLayoutVars>
      </dgm:prSet>
      <dgm:spPr/>
      <dgm:t>
        <a:bodyPr/>
        <a:lstStyle/>
        <a:p>
          <a:endParaRPr lang="en-US"/>
        </a:p>
      </dgm:t>
    </dgm:pt>
    <dgm:pt modelId="{707A56C8-0ACC-4A2D-AED1-81D21A27938C}" type="pres">
      <dgm:prSet presAssocID="{CD452C8B-50FC-432E-BA3F-088FB1F9EEF6}" presName="desTx" presStyleLbl="alignAccFollowNode1" presStyleIdx="0" presStyleCnt="1">
        <dgm:presLayoutVars>
          <dgm:bulletEnabled val="1"/>
        </dgm:presLayoutVars>
      </dgm:prSet>
      <dgm:spPr/>
      <dgm:t>
        <a:bodyPr/>
        <a:lstStyle/>
        <a:p>
          <a:endParaRPr lang="en-US"/>
        </a:p>
      </dgm:t>
    </dgm:pt>
  </dgm:ptLst>
  <dgm:cxnLst>
    <dgm:cxn modelId="{31C2064F-B31B-4D99-AE7E-2DB16554D0B5}" type="presOf" srcId="{E9A762AA-68F6-4892-B42E-20C6B2B5B2EA}" destId="{707A56C8-0ACC-4A2D-AED1-81D21A27938C}" srcOrd="0" destOrd="1" presId="urn:microsoft.com/office/officeart/2005/8/layout/hList1"/>
    <dgm:cxn modelId="{004EB7EA-328B-4345-95F8-954358F3AF04}" type="presOf" srcId="{CD452C8B-50FC-432E-BA3F-088FB1F9EEF6}" destId="{DAE5CED8-2F12-4B01-94B1-3C5227102960}" srcOrd="0" destOrd="0" presId="urn:microsoft.com/office/officeart/2005/8/layout/hList1"/>
    <dgm:cxn modelId="{59D3F079-37D2-40B8-841F-5D8E88FC7B8B}" srcId="{6C3264D2-2EA5-4E47-9526-900490C1C7A1}" destId="{CD452C8B-50FC-432E-BA3F-088FB1F9EEF6}" srcOrd="0" destOrd="0" parTransId="{D58FA139-6CF9-4C71-BF72-C15AB5812635}" sibTransId="{72744516-72FA-4D4A-9EA7-7FA08B8B1F16}"/>
    <dgm:cxn modelId="{A8A65042-AD92-4123-B413-BD2AB6BA55AD}" srcId="{CD452C8B-50FC-432E-BA3F-088FB1F9EEF6}" destId="{E9A762AA-68F6-4892-B42E-20C6B2B5B2EA}" srcOrd="1" destOrd="0" parTransId="{0C8E2E2F-679C-4C9E-9FB2-709F4231421E}" sibTransId="{6408D9B2-0CE9-42CA-BC31-1E6B61E8DBF6}"/>
    <dgm:cxn modelId="{F3D08F30-1312-4657-9442-31F0610A5384}" type="presOf" srcId="{22F2860A-AC7A-40BC-B37D-241B7C3618C0}" destId="{707A56C8-0ACC-4A2D-AED1-81D21A27938C}" srcOrd="0" destOrd="0" presId="urn:microsoft.com/office/officeart/2005/8/layout/hList1"/>
    <dgm:cxn modelId="{56B92FE5-E0DC-4F10-9FB3-46C7DC2BB6D8}" type="presOf" srcId="{6C3264D2-2EA5-4E47-9526-900490C1C7A1}" destId="{05932B36-1553-4059-9608-114A549247DB}" srcOrd="0" destOrd="0" presId="urn:microsoft.com/office/officeart/2005/8/layout/hList1"/>
    <dgm:cxn modelId="{8F5FB89A-384A-4598-91AF-629F70322C4B}" srcId="{CD452C8B-50FC-432E-BA3F-088FB1F9EEF6}" destId="{22F2860A-AC7A-40BC-B37D-241B7C3618C0}" srcOrd="0" destOrd="0" parTransId="{1BDDA05B-1610-4044-ACCC-0BDB5F7C9FB3}" sibTransId="{7C10209D-49AC-4B86-A86A-ABBB465F05B8}"/>
    <dgm:cxn modelId="{797FD8B7-0D48-4732-AFA9-1BD048A3FC4C}" type="presParOf" srcId="{05932B36-1553-4059-9608-114A549247DB}" destId="{90B35521-3EAC-49BD-95F7-FAB654D93D05}" srcOrd="0" destOrd="0" presId="urn:microsoft.com/office/officeart/2005/8/layout/hList1"/>
    <dgm:cxn modelId="{7173B782-216F-47EF-B707-A5097839A322}" type="presParOf" srcId="{90B35521-3EAC-49BD-95F7-FAB654D93D05}" destId="{DAE5CED8-2F12-4B01-94B1-3C5227102960}" srcOrd="0" destOrd="0" presId="urn:microsoft.com/office/officeart/2005/8/layout/hList1"/>
    <dgm:cxn modelId="{60E41767-EBD9-47C2-9217-1DA7B4DA27EE}" type="presParOf" srcId="{90B35521-3EAC-49BD-95F7-FAB654D93D05}" destId="{707A56C8-0ACC-4A2D-AED1-81D21A2793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CC4E9F0-9481-4042-ACFE-2384F0671AAE}">
      <dgm:prSet phldrT="[Text]"/>
      <dgm:spPr/>
      <dgm:t>
        <a:bodyPr/>
        <a:lstStyle/>
        <a:p>
          <a:r>
            <a:rPr lang="en-US" dirty="0" smtClean="0"/>
            <a:t>3</a:t>
          </a:r>
          <a:r>
            <a:rPr lang="en-US" baseline="30000" dirty="0" smtClean="0"/>
            <a:t>rd</a:t>
          </a:r>
          <a:r>
            <a:rPr lang="en-US" dirty="0" smtClean="0"/>
            <a:t> Person</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he, she her, they, them</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93D7BC2A-6B10-4123-AE8C-D23B525EB838}">
      <dgm:prSet phldrT="[Text]"/>
      <dgm:spPr/>
      <dgm:t>
        <a:bodyPr/>
        <a:lstStyle/>
        <a:p>
          <a:r>
            <a:rPr lang="en-US" b="1" dirty="0" smtClean="0"/>
            <a:t>Narrator is not involved in the story.</a:t>
          </a:r>
          <a:endParaRPr lang="en-US" b="1" dirty="0"/>
        </a:p>
      </dgm:t>
    </dgm:pt>
    <dgm:pt modelId="{FF8472A1-A5D7-479C-B453-332677B3D6EF}" type="parTrans" cxnId="{8852CC0D-5ECC-4695-9E31-3FDF2274BE6C}">
      <dgm:prSet/>
      <dgm:spPr/>
      <dgm:t>
        <a:bodyPr/>
        <a:lstStyle/>
        <a:p>
          <a:endParaRPr lang="en-US"/>
        </a:p>
      </dgm:t>
    </dgm:pt>
    <dgm:pt modelId="{991920DB-7F36-4BD8-AE73-E0193BEB7DC7}" type="sibTrans" cxnId="{8852CC0D-5ECC-4695-9E31-3FDF2274BE6C}">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0" presStyleCnt="1">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0" presStyleCnt="1">
        <dgm:presLayoutVars>
          <dgm:bulletEnabled val="1"/>
        </dgm:presLayoutVars>
      </dgm:prSet>
      <dgm:spPr/>
      <dgm:t>
        <a:bodyPr/>
        <a:lstStyle/>
        <a:p>
          <a:endParaRPr lang="en-US"/>
        </a:p>
      </dgm:t>
    </dgm:pt>
  </dgm:ptLst>
  <dgm:cxnLst>
    <dgm:cxn modelId="{DBF6F40E-2812-4603-87B3-BA33DD205E51}" srcId="{8CC4E9F0-9481-4042-ACFE-2384F0671AAE}" destId="{09440035-0AAA-4F42-8699-676C0FA190A6}" srcOrd="0" destOrd="0" parTransId="{841A5571-4775-4ABA-9C31-4AC0449AF091}" sibTransId="{93731DDA-1532-48BE-B523-AE28A3B59B90}"/>
    <dgm:cxn modelId="{C47A0025-2C41-4895-B816-E78EB98D7CC8}" type="presOf" srcId="{6C3264D2-2EA5-4E47-9526-900490C1C7A1}" destId="{05932B36-1553-4059-9608-114A549247DB}" srcOrd="0" destOrd="0" presId="urn:microsoft.com/office/officeart/2005/8/layout/hList1"/>
    <dgm:cxn modelId="{636DAC51-8FAE-4DE9-8CA5-B1B8B9A62EB6}" type="presOf" srcId="{09440035-0AAA-4F42-8699-676C0FA190A6}" destId="{4B6C3DCE-BE50-4E6E-A853-27CA9C2F377E}" srcOrd="0" destOrd="0" presId="urn:microsoft.com/office/officeart/2005/8/layout/hList1"/>
    <dgm:cxn modelId="{8F29CEAB-3F90-4217-B130-9CA2EF4F928E}" type="presOf" srcId="{8CC4E9F0-9481-4042-ACFE-2384F0671AAE}" destId="{E6C13078-7F87-47B9-BB21-69B3A9666290}" srcOrd="0" destOrd="0" presId="urn:microsoft.com/office/officeart/2005/8/layout/hList1"/>
    <dgm:cxn modelId="{8852CC0D-5ECC-4695-9E31-3FDF2274BE6C}" srcId="{8CC4E9F0-9481-4042-ACFE-2384F0671AAE}" destId="{93D7BC2A-6B10-4123-AE8C-D23B525EB838}" srcOrd="1" destOrd="0" parTransId="{FF8472A1-A5D7-479C-B453-332677B3D6EF}" sibTransId="{991920DB-7F36-4BD8-AE73-E0193BEB7DC7}"/>
    <dgm:cxn modelId="{77DA45DF-D974-4891-B573-599493C9CCD5}" type="presOf" srcId="{93D7BC2A-6B10-4123-AE8C-D23B525EB838}" destId="{4B6C3DCE-BE50-4E6E-A853-27CA9C2F377E}" srcOrd="0" destOrd="1" presId="urn:microsoft.com/office/officeart/2005/8/layout/hList1"/>
    <dgm:cxn modelId="{64C4BDF2-186F-4693-B70C-7227E8FFE4AD}" srcId="{6C3264D2-2EA5-4E47-9526-900490C1C7A1}" destId="{8CC4E9F0-9481-4042-ACFE-2384F0671AAE}" srcOrd="0" destOrd="0" parTransId="{7DE0F9DD-7163-4165-97BA-BFE19F716F85}" sibTransId="{8DB55D58-19F7-49D3-99AD-E2AD970DE136}"/>
    <dgm:cxn modelId="{9C24116B-75AE-47AA-9BE2-E1DF23826AE3}" type="presParOf" srcId="{05932B36-1553-4059-9608-114A549247DB}" destId="{A7059520-7023-4B8D-B743-B2B55E6B01D0}" srcOrd="0" destOrd="0" presId="urn:microsoft.com/office/officeart/2005/8/layout/hList1"/>
    <dgm:cxn modelId="{4F271C9B-C187-462E-9FF5-CA2EC4747292}" type="presParOf" srcId="{A7059520-7023-4B8D-B743-B2B55E6B01D0}" destId="{E6C13078-7F87-47B9-BB21-69B3A9666290}" srcOrd="0" destOrd="0" presId="urn:microsoft.com/office/officeart/2005/8/layout/hList1"/>
    <dgm:cxn modelId="{B51B1B1E-B6F2-4017-83F6-26FAAEB836DC}"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CC4E9F0-9481-4042-ACFE-2384F0671AAE}">
      <dgm:prSet phldrT="[Text]"/>
      <dgm:spPr/>
      <dgm:t>
        <a:bodyPr/>
        <a:lstStyle/>
        <a:p>
          <a:r>
            <a:rPr lang="en-US" dirty="0" smtClean="0"/>
            <a:t>3</a:t>
          </a:r>
          <a:r>
            <a:rPr lang="en-US" baseline="30000" dirty="0" smtClean="0"/>
            <a:t>rd</a:t>
          </a:r>
          <a:r>
            <a:rPr lang="en-US" dirty="0" smtClean="0"/>
            <a:t> Person</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he, she her, they, them</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93D7BC2A-6B10-4123-AE8C-D23B525EB838}">
      <dgm:prSet phldrT="[Text]"/>
      <dgm:spPr/>
      <dgm:t>
        <a:bodyPr/>
        <a:lstStyle/>
        <a:p>
          <a:r>
            <a:rPr lang="en-US" b="1" dirty="0" smtClean="0"/>
            <a:t>Narrator is not involved in the story.</a:t>
          </a:r>
          <a:endParaRPr lang="en-US" b="1" dirty="0"/>
        </a:p>
      </dgm:t>
    </dgm:pt>
    <dgm:pt modelId="{FF8472A1-A5D7-479C-B453-332677B3D6EF}" type="parTrans" cxnId="{8852CC0D-5ECC-4695-9E31-3FDF2274BE6C}">
      <dgm:prSet/>
      <dgm:spPr/>
      <dgm:t>
        <a:bodyPr/>
        <a:lstStyle/>
        <a:p>
          <a:endParaRPr lang="en-US"/>
        </a:p>
      </dgm:t>
    </dgm:pt>
    <dgm:pt modelId="{991920DB-7F36-4BD8-AE73-E0193BEB7DC7}" type="sibTrans" cxnId="{8852CC0D-5ECC-4695-9E31-3FDF2274BE6C}">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0" presStyleCnt="1">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0" presStyleCnt="1">
        <dgm:presLayoutVars>
          <dgm:bulletEnabled val="1"/>
        </dgm:presLayoutVars>
      </dgm:prSet>
      <dgm:spPr/>
      <dgm:t>
        <a:bodyPr/>
        <a:lstStyle/>
        <a:p>
          <a:endParaRPr lang="en-US"/>
        </a:p>
      </dgm:t>
    </dgm:pt>
  </dgm:ptLst>
  <dgm:cxnLst>
    <dgm:cxn modelId="{DBF6F40E-2812-4603-87B3-BA33DD205E51}" srcId="{8CC4E9F0-9481-4042-ACFE-2384F0671AAE}" destId="{09440035-0AAA-4F42-8699-676C0FA190A6}" srcOrd="0" destOrd="0" parTransId="{841A5571-4775-4ABA-9C31-4AC0449AF091}" sibTransId="{93731DDA-1532-48BE-B523-AE28A3B59B90}"/>
    <dgm:cxn modelId="{615F97C9-CDC4-4601-ACE6-7887D379630B}" type="presOf" srcId="{6C3264D2-2EA5-4E47-9526-900490C1C7A1}" destId="{05932B36-1553-4059-9608-114A549247DB}" srcOrd="0" destOrd="0" presId="urn:microsoft.com/office/officeart/2005/8/layout/hList1"/>
    <dgm:cxn modelId="{9A90B7A4-0C66-438C-A206-7C850F82EBA0}" type="presOf" srcId="{93D7BC2A-6B10-4123-AE8C-D23B525EB838}" destId="{4B6C3DCE-BE50-4E6E-A853-27CA9C2F377E}" srcOrd="0" destOrd="1" presId="urn:microsoft.com/office/officeart/2005/8/layout/hList1"/>
    <dgm:cxn modelId="{8852CC0D-5ECC-4695-9E31-3FDF2274BE6C}" srcId="{8CC4E9F0-9481-4042-ACFE-2384F0671AAE}" destId="{93D7BC2A-6B10-4123-AE8C-D23B525EB838}" srcOrd="1" destOrd="0" parTransId="{FF8472A1-A5D7-479C-B453-332677B3D6EF}" sibTransId="{991920DB-7F36-4BD8-AE73-E0193BEB7DC7}"/>
    <dgm:cxn modelId="{9CE4AC93-886E-43F9-823A-2B36F644F378}" type="presOf" srcId="{09440035-0AAA-4F42-8699-676C0FA190A6}" destId="{4B6C3DCE-BE50-4E6E-A853-27CA9C2F377E}" srcOrd="0" destOrd="0" presId="urn:microsoft.com/office/officeart/2005/8/layout/hList1"/>
    <dgm:cxn modelId="{64C4BDF2-186F-4693-B70C-7227E8FFE4AD}" srcId="{6C3264D2-2EA5-4E47-9526-900490C1C7A1}" destId="{8CC4E9F0-9481-4042-ACFE-2384F0671AAE}" srcOrd="0" destOrd="0" parTransId="{7DE0F9DD-7163-4165-97BA-BFE19F716F85}" sibTransId="{8DB55D58-19F7-49D3-99AD-E2AD970DE136}"/>
    <dgm:cxn modelId="{AAE9548C-EC4A-4AA0-A094-3D237349A85E}" type="presOf" srcId="{8CC4E9F0-9481-4042-ACFE-2384F0671AAE}" destId="{E6C13078-7F87-47B9-BB21-69B3A9666290}" srcOrd="0" destOrd="0" presId="urn:microsoft.com/office/officeart/2005/8/layout/hList1"/>
    <dgm:cxn modelId="{AFFB0FA9-4DCB-4EE4-94B1-7D9D186C8ED9}" type="presParOf" srcId="{05932B36-1553-4059-9608-114A549247DB}" destId="{A7059520-7023-4B8D-B743-B2B55E6B01D0}" srcOrd="0" destOrd="0" presId="urn:microsoft.com/office/officeart/2005/8/layout/hList1"/>
    <dgm:cxn modelId="{8E3B9BE0-E683-46B5-9363-F220500E3493}" type="presParOf" srcId="{A7059520-7023-4B8D-B743-B2B55E6B01D0}" destId="{E6C13078-7F87-47B9-BB21-69B3A9666290}" srcOrd="0" destOrd="0" presId="urn:microsoft.com/office/officeart/2005/8/layout/hList1"/>
    <dgm:cxn modelId="{E45C0105-6356-4BCD-9FED-7FE184F0A881}"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3264D2-2EA5-4E47-9526-900490C1C7A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5FD9081-CC2C-45D1-A616-E25CB4EF4E74}">
      <dgm:prSet phldrT="[Text]"/>
      <dgm:spPr/>
      <dgm:t>
        <a:bodyPr/>
        <a:lstStyle/>
        <a:p>
          <a:r>
            <a:rPr lang="en-US" dirty="0" smtClean="0"/>
            <a:t>Expository</a:t>
          </a:r>
          <a:endParaRPr lang="en-US" dirty="0"/>
        </a:p>
      </dgm:t>
    </dgm:pt>
    <dgm:pt modelId="{3EB76E9D-BDBA-4DDA-BEBA-321EA3A14386}" type="parTrans" cxnId="{32EB36D1-98E2-44EC-BD00-DDAEC06D73C9}">
      <dgm:prSet/>
      <dgm:spPr/>
      <dgm:t>
        <a:bodyPr/>
        <a:lstStyle/>
        <a:p>
          <a:endParaRPr lang="en-US"/>
        </a:p>
      </dgm:t>
    </dgm:pt>
    <dgm:pt modelId="{10BC8C47-F091-418A-A96B-94AD1D7DC552}" type="sibTrans" cxnId="{32EB36D1-98E2-44EC-BD00-DDAEC06D73C9}">
      <dgm:prSet/>
      <dgm:spPr/>
      <dgm:t>
        <a:bodyPr/>
        <a:lstStyle/>
        <a:p>
          <a:endParaRPr lang="en-US"/>
        </a:p>
      </dgm:t>
    </dgm:pt>
    <dgm:pt modelId="{B2CC91DE-28E4-4BB7-BB5D-499DF0202F20}">
      <dgm:prSet phldrT="[Text]"/>
      <dgm:spPr/>
      <dgm:t>
        <a:bodyPr/>
        <a:lstStyle/>
        <a:p>
          <a:r>
            <a:rPr lang="en-US" dirty="0" smtClean="0"/>
            <a:t>First </a:t>
          </a:r>
          <a:endParaRPr lang="en-US" dirty="0"/>
        </a:p>
      </dgm:t>
    </dgm:pt>
    <dgm:pt modelId="{E69874D3-C326-495E-8280-EDACD057EFBD}" type="parTrans" cxnId="{C42EDDE7-A37A-4983-BCA7-7922408C37B4}">
      <dgm:prSet/>
      <dgm:spPr/>
      <dgm:t>
        <a:bodyPr/>
        <a:lstStyle/>
        <a:p>
          <a:endParaRPr lang="en-US"/>
        </a:p>
      </dgm:t>
    </dgm:pt>
    <dgm:pt modelId="{09374680-640E-4A06-B014-4C092C936780}" type="sibTrans" cxnId="{C42EDDE7-A37A-4983-BCA7-7922408C37B4}">
      <dgm:prSet/>
      <dgm:spPr/>
      <dgm:t>
        <a:bodyPr/>
        <a:lstStyle/>
        <a:p>
          <a:endParaRPr lang="en-US"/>
        </a:p>
      </dgm:t>
    </dgm:pt>
    <dgm:pt modelId="{CD452C8B-50FC-432E-BA3F-088FB1F9EEF6}">
      <dgm:prSet phldrT="[Text]"/>
      <dgm:spPr/>
      <dgm:t>
        <a:bodyPr/>
        <a:lstStyle/>
        <a:p>
          <a:r>
            <a:rPr lang="en-US" dirty="0" smtClean="0"/>
            <a:t>Narrative</a:t>
          </a:r>
          <a:endParaRPr lang="en-US" dirty="0"/>
        </a:p>
      </dgm:t>
    </dgm:pt>
    <dgm:pt modelId="{D58FA139-6CF9-4C71-BF72-C15AB5812635}" type="parTrans" cxnId="{59D3F079-37D2-40B8-841F-5D8E88FC7B8B}">
      <dgm:prSet/>
      <dgm:spPr/>
      <dgm:t>
        <a:bodyPr/>
        <a:lstStyle/>
        <a:p>
          <a:endParaRPr lang="en-US"/>
        </a:p>
      </dgm:t>
    </dgm:pt>
    <dgm:pt modelId="{72744516-72FA-4D4A-9EA7-7FA08B8B1F16}" type="sibTrans" cxnId="{59D3F079-37D2-40B8-841F-5D8E88FC7B8B}">
      <dgm:prSet/>
      <dgm:spPr/>
      <dgm:t>
        <a:bodyPr/>
        <a:lstStyle/>
        <a:p>
          <a:endParaRPr lang="en-US"/>
        </a:p>
      </dgm:t>
    </dgm:pt>
    <dgm:pt modelId="{22F2860A-AC7A-40BC-B37D-241B7C3618C0}">
      <dgm:prSet phldrT="[Text]"/>
      <dgm:spPr/>
      <dgm:t>
        <a:bodyPr/>
        <a:lstStyle/>
        <a:p>
          <a:r>
            <a:rPr lang="en-US" dirty="0" smtClean="0"/>
            <a:t>First</a:t>
          </a:r>
          <a:endParaRPr lang="en-US" dirty="0"/>
        </a:p>
      </dgm:t>
    </dgm:pt>
    <dgm:pt modelId="{1BDDA05B-1610-4044-ACCC-0BDB5F7C9FB3}" type="parTrans" cxnId="{8F5FB89A-384A-4598-91AF-629F70322C4B}">
      <dgm:prSet/>
      <dgm:spPr/>
      <dgm:t>
        <a:bodyPr/>
        <a:lstStyle/>
        <a:p>
          <a:endParaRPr lang="en-US"/>
        </a:p>
      </dgm:t>
    </dgm:pt>
    <dgm:pt modelId="{7C10209D-49AC-4B86-A86A-ABBB465F05B8}" type="sibTrans" cxnId="{8F5FB89A-384A-4598-91AF-629F70322C4B}">
      <dgm:prSet/>
      <dgm:spPr/>
      <dgm:t>
        <a:bodyPr/>
        <a:lstStyle/>
        <a:p>
          <a:endParaRPr lang="en-US"/>
        </a:p>
      </dgm:t>
    </dgm:pt>
    <dgm:pt modelId="{8CC4E9F0-9481-4042-ACFE-2384F0671AAE}">
      <dgm:prSet phldrT="[Text]"/>
      <dgm:spPr/>
      <dgm:t>
        <a:bodyPr/>
        <a:lstStyle/>
        <a:p>
          <a:r>
            <a:rPr lang="en-US" dirty="0" smtClean="0"/>
            <a:t>Persuasive</a:t>
          </a:r>
          <a:endParaRPr lang="en-US" dirty="0"/>
        </a:p>
      </dgm:t>
    </dgm:pt>
    <dgm:pt modelId="{7DE0F9DD-7163-4165-97BA-BFE19F716F85}" type="parTrans" cxnId="{64C4BDF2-186F-4693-B70C-7227E8FFE4AD}">
      <dgm:prSet/>
      <dgm:spPr/>
      <dgm:t>
        <a:bodyPr/>
        <a:lstStyle/>
        <a:p>
          <a:endParaRPr lang="en-US"/>
        </a:p>
      </dgm:t>
    </dgm:pt>
    <dgm:pt modelId="{8DB55D58-19F7-49D3-99AD-E2AD970DE136}" type="sibTrans" cxnId="{64C4BDF2-186F-4693-B70C-7227E8FFE4AD}">
      <dgm:prSet/>
      <dgm:spPr/>
      <dgm:t>
        <a:bodyPr/>
        <a:lstStyle/>
        <a:p>
          <a:endParaRPr lang="en-US"/>
        </a:p>
      </dgm:t>
    </dgm:pt>
    <dgm:pt modelId="{09440035-0AAA-4F42-8699-676C0FA190A6}">
      <dgm:prSet phldrT="[Text]"/>
      <dgm:spPr/>
      <dgm:t>
        <a:bodyPr/>
        <a:lstStyle/>
        <a:p>
          <a:r>
            <a:rPr lang="en-US" dirty="0" smtClean="0"/>
            <a:t>Second</a:t>
          </a:r>
          <a:endParaRPr lang="en-US" dirty="0"/>
        </a:p>
      </dgm:t>
    </dgm:pt>
    <dgm:pt modelId="{841A5571-4775-4ABA-9C31-4AC0449AF091}" type="parTrans" cxnId="{DBF6F40E-2812-4603-87B3-BA33DD205E51}">
      <dgm:prSet/>
      <dgm:spPr/>
      <dgm:t>
        <a:bodyPr/>
        <a:lstStyle/>
        <a:p>
          <a:endParaRPr lang="en-US"/>
        </a:p>
      </dgm:t>
    </dgm:pt>
    <dgm:pt modelId="{93731DDA-1532-48BE-B523-AE28A3B59B90}" type="sibTrans" cxnId="{DBF6F40E-2812-4603-87B3-BA33DD205E51}">
      <dgm:prSet/>
      <dgm:spPr/>
      <dgm:t>
        <a:bodyPr/>
        <a:lstStyle/>
        <a:p>
          <a:endParaRPr lang="en-US"/>
        </a:p>
      </dgm:t>
    </dgm:pt>
    <dgm:pt modelId="{D8518299-D643-49D6-B259-DC40928A56B2}">
      <dgm:prSet phldrT="[Text]"/>
      <dgm:spPr/>
      <dgm:t>
        <a:bodyPr/>
        <a:lstStyle/>
        <a:p>
          <a:r>
            <a:rPr lang="en-US" b="1" dirty="0" smtClean="0"/>
            <a:t>Third </a:t>
          </a:r>
          <a:endParaRPr lang="en-US" b="1" dirty="0"/>
        </a:p>
      </dgm:t>
    </dgm:pt>
    <dgm:pt modelId="{1C5D1D90-21E6-44C8-B49E-AE55426A81EF}" type="parTrans" cxnId="{A8072AB4-A551-4E67-8304-F8E40905D529}">
      <dgm:prSet/>
      <dgm:spPr/>
      <dgm:t>
        <a:bodyPr/>
        <a:lstStyle/>
        <a:p>
          <a:endParaRPr lang="en-US"/>
        </a:p>
      </dgm:t>
    </dgm:pt>
    <dgm:pt modelId="{CCA6BEE4-39E6-4705-9A49-78F3A5FCDBEE}" type="sibTrans" cxnId="{A8072AB4-A551-4E67-8304-F8E40905D529}">
      <dgm:prSet/>
      <dgm:spPr/>
      <dgm:t>
        <a:bodyPr/>
        <a:lstStyle/>
        <a:p>
          <a:endParaRPr lang="en-US"/>
        </a:p>
      </dgm:t>
    </dgm:pt>
    <dgm:pt modelId="{9E816204-8C96-4820-867D-C6C32DDE4F12}">
      <dgm:prSet phldrT="[Text]"/>
      <dgm:spPr/>
      <dgm:t>
        <a:bodyPr/>
        <a:lstStyle/>
        <a:p>
          <a:r>
            <a:rPr lang="en-US" dirty="0" smtClean="0"/>
            <a:t>Third</a:t>
          </a:r>
          <a:endParaRPr lang="en-US" dirty="0"/>
        </a:p>
      </dgm:t>
    </dgm:pt>
    <dgm:pt modelId="{C3B38A2E-8139-4500-A606-AFBBCA6A541D}" type="parTrans" cxnId="{54865CEA-6C3F-48EA-9FAB-37005FBC79E6}">
      <dgm:prSet/>
      <dgm:spPr/>
      <dgm:t>
        <a:bodyPr/>
        <a:lstStyle/>
        <a:p>
          <a:endParaRPr lang="en-US"/>
        </a:p>
      </dgm:t>
    </dgm:pt>
    <dgm:pt modelId="{062F5C9F-2E13-4FDE-906B-C58E5C3DB037}" type="sibTrans" cxnId="{54865CEA-6C3F-48EA-9FAB-37005FBC79E6}">
      <dgm:prSet/>
      <dgm:spPr/>
      <dgm:t>
        <a:bodyPr/>
        <a:lstStyle/>
        <a:p>
          <a:endParaRPr lang="en-US"/>
        </a:p>
      </dgm:t>
    </dgm:pt>
    <dgm:pt modelId="{05932B36-1553-4059-9608-114A549247DB}" type="pres">
      <dgm:prSet presAssocID="{6C3264D2-2EA5-4E47-9526-900490C1C7A1}" presName="Name0" presStyleCnt="0">
        <dgm:presLayoutVars>
          <dgm:dir/>
          <dgm:animLvl val="lvl"/>
          <dgm:resizeHandles val="exact"/>
        </dgm:presLayoutVars>
      </dgm:prSet>
      <dgm:spPr/>
      <dgm:t>
        <a:bodyPr/>
        <a:lstStyle/>
        <a:p>
          <a:endParaRPr lang="en-US"/>
        </a:p>
      </dgm:t>
    </dgm:pt>
    <dgm:pt modelId="{81BA152D-0F8F-4CD3-963A-F331F2C56901}" type="pres">
      <dgm:prSet presAssocID="{65FD9081-CC2C-45D1-A616-E25CB4EF4E74}" presName="composite" presStyleCnt="0"/>
      <dgm:spPr/>
    </dgm:pt>
    <dgm:pt modelId="{A5E5DD5F-D5C3-471D-B95E-51BACC260798}" type="pres">
      <dgm:prSet presAssocID="{65FD9081-CC2C-45D1-A616-E25CB4EF4E74}" presName="parTx" presStyleLbl="alignNode1" presStyleIdx="0" presStyleCnt="3">
        <dgm:presLayoutVars>
          <dgm:chMax val="0"/>
          <dgm:chPref val="0"/>
          <dgm:bulletEnabled val="1"/>
        </dgm:presLayoutVars>
      </dgm:prSet>
      <dgm:spPr/>
      <dgm:t>
        <a:bodyPr/>
        <a:lstStyle/>
        <a:p>
          <a:endParaRPr lang="en-US"/>
        </a:p>
      </dgm:t>
    </dgm:pt>
    <dgm:pt modelId="{3F1DD2F9-1E5C-4447-9900-54818E711CC4}" type="pres">
      <dgm:prSet presAssocID="{65FD9081-CC2C-45D1-A616-E25CB4EF4E74}" presName="desTx" presStyleLbl="alignAccFollowNode1" presStyleIdx="0" presStyleCnt="3">
        <dgm:presLayoutVars>
          <dgm:bulletEnabled val="1"/>
        </dgm:presLayoutVars>
      </dgm:prSet>
      <dgm:spPr/>
      <dgm:t>
        <a:bodyPr/>
        <a:lstStyle/>
        <a:p>
          <a:endParaRPr lang="en-US"/>
        </a:p>
      </dgm:t>
    </dgm:pt>
    <dgm:pt modelId="{AC607450-2CAA-407C-BC08-9C07D3786E80}" type="pres">
      <dgm:prSet presAssocID="{10BC8C47-F091-418A-A96B-94AD1D7DC552}" presName="space" presStyleCnt="0"/>
      <dgm:spPr/>
    </dgm:pt>
    <dgm:pt modelId="{90B35521-3EAC-49BD-95F7-FAB654D93D05}" type="pres">
      <dgm:prSet presAssocID="{CD452C8B-50FC-432E-BA3F-088FB1F9EEF6}" presName="composite" presStyleCnt="0"/>
      <dgm:spPr/>
    </dgm:pt>
    <dgm:pt modelId="{DAE5CED8-2F12-4B01-94B1-3C5227102960}" type="pres">
      <dgm:prSet presAssocID="{CD452C8B-50FC-432E-BA3F-088FB1F9EEF6}" presName="parTx" presStyleLbl="alignNode1" presStyleIdx="1" presStyleCnt="3">
        <dgm:presLayoutVars>
          <dgm:chMax val="0"/>
          <dgm:chPref val="0"/>
          <dgm:bulletEnabled val="1"/>
        </dgm:presLayoutVars>
      </dgm:prSet>
      <dgm:spPr/>
      <dgm:t>
        <a:bodyPr/>
        <a:lstStyle/>
        <a:p>
          <a:endParaRPr lang="en-US"/>
        </a:p>
      </dgm:t>
    </dgm:pt>
    <dgm:pt modelId="{707A56C8-0ACC-4A2D-AED1-81D21A27938C}" type="pres">
      <dgm:prSet presAssocID="{CD452C8B-50FC-432E-BA3F-088FB1F9EEF6}" presName="desTx" presStyleLbl="alignAccFollowNode1" presStyleIdx="1" presStyleCnt="3">
        <dgm:presLayoutVars>
          <dgm:bulletEnabled val="1"/>
        </dgm:presLayoutVars>
      </dgm:prSet>
      <dgm:spPr/>
      <dgm:t>
        <a:bodyPr/>
        <a:lstStyle/>
        <a:p>
          <a:endParaRPr lang="en-US"/>
        </a:p>
      </dgm:t>
    </dgm:pt>
    <dgm:pt modelId="{2C90FB0F-C139-4DA3-B4EC-5F3708ECB8B7}" type="pres">
      <dgm:prSet presAssocID="{72744516-72FA-4D4A-9EA7-7FA08B8B1F16}" presName="space" presStyleCnt="0"/>
      <dgm:spPr/>
    </dgm:pt>
    <dgm:pt modelId="{A7059520-7023-4B8D-B743-B2B55E6B01D0}" type="pres">
      <dgm:prSet presAssocID="{8CC4E9F0-9481-4042-ACFE-2384F0671AAE}" presName="composite" presStyleCnt="0"/>
      <dgm:spPr/>
    </dgm:pt>
    <dgm:pt modelId="{E6C13078-7F87-47B9-BB21-69B3A9666290}" type="pres">
      <dgm:prSet presAssocID="{8CC4E9F0-9481-4042-ACFE-2384F0671AAE}" presName="parTx" presStyleLbl="alignNode1" presStyleIdx="2" presStyleCnt="3">
        <dgm:presLayoutVars>
          <dgm:chMax val="0"/>
          <dgm:chPref val="0"/>
          <dgm:bulletEnabled val="1"/>
        </dgm:presLayoutVars>
      </dgm:prSet>
      <dgm:spPr/>
      <dgm:t>
        <a:bodyPr/>
        <a:lstStyle/>
        <a:p>
          <a:endParaRPr lang="en-US"/>
        </a:p>
      </dgm:t>
    </dgm:pt>
    <dgm:pt modelId="{4B6C3DCE-BE50-4E6E-A853-27CA9C2F377E}" type="pres">
      <dgm:prSet presAssocID="{8CC4E9F0-9481-4042-ACFE-2384F0671AAE}" presName="desTx" presStyleLbl="alignAccFollowNode1" presStyleIdx="2" presStyleCnt="3">
        <dgm:presLayoutVars>
          <dgm:bulletEnabled val="1"/>
        </dgm:presLayoutVars>
      </dgm:prSet>
      <dgm:spPr/>
      <dgm:t>
        <a:bodyPr/>
        <a:lstStyle/>
        <a:p>
          <a:endParaRPr lang="en-US"/>
        </a:p>
      </dgm:t>
    </dgm:pt>
  </dgm:ptLst>
  <dgm:cxnLst>
    <dgm:cxn modelId="{54865CEA-6C3F-48EA-9FAB-37005FBC79E6}" srcId="{CD452C8B-50FC-432E-BA3F-088FB1F9EEF6}" destId="{9E816204-8C96-4820-867D-C6C32DDE4F12}" srcOrd="1" destOrd="0" parTransId="{C3B38A2E-8139-4500-A606-AFBBCA6A541D}" sibTransId="{062F5C9F-2E13-4FDE-906B-C58E5C3DB037}"/>
    <dgm:cxn modelId="{CC373F4D-E712-450E-82DE-9A5E99681D9D}" type="presOf" srcId="{D8518299-D643-49D6-B259-DC40928A56B2}" destId="{3F1DD2F9-1E5C-4447-9900-54818E711CC4}" srcOrd="0" destOrd="1" presId="urn:microsoft.com/office/officeart/2005/8/layout/hList1"/>
    <dgm:cxn modelId="{DBF6F40E-2812-4603-87B3-BA33DD205E51}" srcId="{8CC4E9F0-9481-4042-ACFE-2384F0671AAE}" destId="{09440035-0AAA-4F42-8699-676C0FA190A6}" srcOrd="0" destOrd="0" parTransId="{841A5571-4775-4ABA-9C31-4AC0449AF091}" sibTransId="{93731DDA-1532-48BE-B523-AE28A3B59B90}"/>
    <dgm:cxn modelId="{5ABB5641-3EE7-4B40-8EAC-B2BD12F9BB7F}" type="presOf" srcId="{65FD9081-CC2C-45D1-A616-E25CB4EF4E74}" destId="{A5E5DD5F-D5C3-471D-B95E-51BACC260798}" srcOrd="0" destOrd="0" presId="urn:microsoft.com/office/officeart/2005/8/layout/hList1"/>
    <dgm:cxn modelId="{8F5FB89A-384A-4598-91AF-629F70322C4B}" srcId="{CD452C8B-50FC-432E-BA3F-088FB1F9EEF6}" destId="{22F2860A-AC7A-40BC-B37D-241B7C3618C0}" srcOrd="0" destOrd="0" parTransId="{1BDDA05B-1610-4044-ACCC-0BDB5F7C9FB3}" sibTransId="{7C10209D-49AC-4B86-A86A-ABBB465F05B8}"/>
    <dgm:cxn modelId="{B0E32010-EBC5-49F6-9667-9CED0821DD62}" type="presOf" srcId="{9E816204-8C96-4820-867D-C6C32DDE4F12}" destId="{707A56C8-0ACC-4A2D-AED1-81D21A27938C}" srcOrd="0" destOrd="1" presId="urn:microsoft.com/office/officeart/2005/8/layout/hList1"/>
    <dgm:cxn modelId="{BDCEB728-011D-44B8-91B1-0971AE9A7C3F}" type="presOf" srcId="{6C3264D2-2EA5-4E47-9526-900490C1C7A1}" destId="{05932B36-1553-4059-9608-114A549247DB}" srcOrd="0" destOrd="0" presId="urn:microsoft.com/office/officeart/2005/8/layout/hList1"/>
    <dgm:cxn modelId="{FF7B55E9-74E8-4B22-BDF4-82A2FF3B1188}" type="presOf" srcId="{22F2860A-AC7A-40BC-B37D-241B7C3618C0}" destId="{707A56C8-0ACC-4A2D-AED1-81D21A27938C}" srcOrd="0" destOrd="0" presId="urn:microsoft.com/office/officeart/2005/8/layout/hList1"/>
    <dgm:cxn modelId="{64C4BDF2-186F-4693-B70C-7227E8FFE4AD}" srcId="{6C3264D2-2EA5-4E47-9526-900490C1C7A1}" destId="{8CC4E9F0-9481-4042-ACFE-2384F0671AAE}" srcOrd="2" destOrd="0" parTransId="{7DE0F9DD-7163-4165-97BA-BFE19F716F85}" sibTransId="{8DB55D58-19F7-49D3-99AD-E2AD970DE136}"/>
    <dgm:cxn modelId="{791BA6B7-ECAE-4A04-BE42-010BCB7FD855}" type="presOf" srcId="{09440035-0AAA-4F42-8699-676C0FA190A6}" destId="{4B6C3DCE-BE50-4E6E-A853-27CA9C2F377E}" srcOrd="0" destOrd="0" presId="urn:microsoft.com/office/officeart/2005/8/layout/hList1"/>
    <dgm:cxn modelId="{589AC851-4F7C-4876-8728-3661335ADC02}" type="presOf" srcId="{B2CC91DE-28E4-4BB7-BB5D-499DF0202F20}" destId="{3F1DD2F9-1E5C-4447-9900-54818E711CC4}" srcOrd="0" destOrd="0" presId="urn:microsoft.com/office/officeart/2005/8/layout/hList1"/>
    <dgm:cxn modelId="{A8072AB4-A551-4E67-8304-F8E40905D529}" srcId="{65FD9081-CC2C-45D1-A616-E25CB4EF4E74}" destId="{D8518299-D643-49D6-B259-DC40928A56B2}" srcOrd="1" destOrd="0" parTransId="{1C5D1D90-21E6-44C8-B49E-AE55426A81EF}" sibTransId="{CCA6BEE4-39E6-4705-9A49-78F3A5FCDBEE}"/>
    <dgm:cxn modelId="{639B3FF0-9A1B-455B-A141-19BAB6B7C5B3}" type="presOf" srcId="{8CC4E9F0-9481-4042-ACFE-2384F0671AAE}" destId="{E6C13078-7F87-47B9-BB21-69B3A9666290}" srcOrd="0" destOrd="0" presId="urn:microsoft.com/office/officeart/2005/8/layout/hList1"/>
    <dgm:cxn modelId="{59D3F079-37D2-40B8-841F-5D8E88FC7B8B}" srcId="{6C3264D2-2EA5-4E47-9526-900490C1C7A1}" destId="{CD452C8B-50FC-432E-BA3F-088FB1F9EEF6}" srcOrd="1" destOrd="0" parTransId="{D58FA139-6CF9-4C71-BF72-C15AB5812635}" sibTransId="{72744516-72FA-4D4A-9EA7-7FA08B8B1F16}"/>
    <dgm:cxn modelId="{6A19891C-D679-47AA-BB0A-149A6BF93AAF}" type="presOf" srcId="{CD452C8B-50FC-432E-BA3F-088FB1F9EEF6}" destId="{DAE5CED8-2F12-4B01-94B1-3C5227102960}" srcOrd="0" destOrd="0" presId="urn:microsoft.com/office/officeart/2005/8/layout/hList1"/>
    <dgm:cxn modelId="{C42EDDE7-A37A-4983-BCA7-7922408C37B4}" srcId="{65FD9081-CC2C-45D1-A616-E25CB4EF4E74}" destId="{B2CC91DE-28E4-4BB7-BB5D-499DF0202F20}" srcOrd="0" destOrd="0" parTransId="{E69874D3-C326-495E-8280-EDACD057EFBD}" sibTransId="{09374680-640E-4A06-B014-4C092C936780}"/>
    <dgm:cxn modelId="{32EB36D1-98E2-44EC-BD00-DDAEC06D73C9}" srcId="{6C3264D2-2EA5-4E47-9526-900490C1C7A1}" destId="{65FD9081-CC2C-45D1-A616-E25CB4EF4E74}" srcOrd="0" destOrd="0" parTransId="{3EB76E9D-BDBA-4DDA-BEBA-321EA3A14386}" sibTransId="{10BC8C47-F091-418A-A96B-94AD1D7DC552}"/>
    <dgm:cxn modelId="{78FA54FF-99BD-4E29-8D80-588DD5A2DB31}" type="presParOf" srcId="{05932B36-1553-4059-9608-114A549247DB}" destId="{81BA152D-0F8F-4CD3-963A-F331F2C56901}" srcOrd="0" destOrd="0" presId="urn:microsoft.com/office/officeart/2005/8/layout/hList1"/>
    <dgm:cxn modelId="{B45960AE-74ED-4355-8B25-9855C0FC9E63}" type="presParOf" srcId="{81BA152D-0F8F-4CD3-963A-F331F2C56901}" destId="{A5E5DD5F-D5C3-471D-B95E-51BACC260798}" srcOrd="0" destOrd="0" presId="urn:microsoft.com/office/officeart/2005/8/layout/hList1"/>
    <dgm:cxn modelId="{605BC25E-BAE0-43F0-AAA1-D76EAF9FC125}" type="presParOf" srcId="{81BA152D-0F8F-4CD3-963A-F331F2C56901}" destId="{3F1DD2F9-1E5C-4447-9900-54818E711CC4}" srcOrd="1" destOrd="0" presId="urn:microsoft.com/office/officeart/2005/8/layout/hList1"/>
    <dgm:cxn modelId="{17E70D25-157F-4DFA-AB75-265835972E7E}" type="presParOf" srcId="{05932B36-1553-4059-9608-114A549247DB}" destId="{AC607450-2CAA-407C-BC08-9C07D3786E80}" srcOrd="1" destOrd="0" presId="urn:microsoft.com/office/officeart/2005/8/layout/hList1"/>
    <dgm:cxn modelId="{3F455ED6-68DC-4977-A0E9-AB4E5B40FEC6}" type="presParOf" srcId="{05932B36-1553-4059-9608-114A549247DB}" destId="{90B35521-3EAC-49BD-95F7-FAB654D93D05}" srcOrd="2" destOrd="0" presId="urn:microsoft.com/office/officeart/2005/8/layout/hList1"/>
    <dgm:cxn modelId="{164BF5B0-6D74-493C-96F4-9F9B5C916097}" type="presParOf" srcId="{90B35521-3EAC-49BD-95F7-FAB654D93D05}" destId="{DAE5CED8-2F12-4B01-94B1-3C5227102960}" srcOrd="0" destOrd="0" presId="urn:microsoft.com/office/officeart/2005/8/layout/hList1"/>
    <dgm:cxn modelId="{8FC539BD-4531-4998-8A58-63CA4E3B1612}" type="presParOf" srcId="{90B35521-3EAC-49BD-95F7-FAB654D93D05}" destId="{707A56C8-0ACC-4A2D-AED1-81D21A27938C}" srcOrd="1" destOrd="0" presId="urn:microsoft.com/office/officeart/2005/8/layout/hList1"/>
    <dgm:cxn modelId="{030BCB83-73E8-475F-8A7C-A07DB51F831F}" type="presParOf" srcId="{05932B36-1553-4059-9608-114A549247DB}" destId="{2C90FB0F-C139-4DA3-B4EC-5F3708ECB8B7}" srcOrd="3" destOrd="0" presId="urn:microsoft.com/office/officeart/2005/8/layout/hList1"/>
    <dgm:cxn modelId="{2E5570BF-854E-4E32-B416-A463DB80F649}" type="presParOf" srcId="{05932B36-1553-4059-9608-114A549247DB}" destId="{A7059520-7023-4B8D-B743-B2B55E6B01D0}" srcOrd="4" destOrd="0" presId="urn:microsoft.com/office/officeart/2005/8/layout/hList1"/>
    <dgm:cxn modelId="{518BDC25-EA8C-43DD-8508-1A4850B5E359}" type="presParOf" srcId="{A7059520-7023-4B8D-B743-B2B55E6B01D0}" destId="{E6C13078-7F87-47B9-BB21-69B3A9666290}" srcOrd="0" destOrd="0" presId="urn:microsoft.com/office/officeart/2005/8/layout/hList1"/>
    <dgm:cxn modelId="{2B95C7B9-71EB-4472-87AB-F47836FB4F5A}" type="presParOf" srcId="{A7059520-7023-4B8D-B743-B2B55E6B01D0}" destId="{4B6C3DCE-BE50-4E6E-A853-27CA9C2F37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5CED8-2F12-4B01-94B1-3C5227102960}">
      <dsp:nvSpPr>
        <dsp:cNvPr id="0" name=""/>
        <dsp:cNvSpPr/>
      </dsp:nvSpPr>
      <dsp:spPr>
        <a:xfrm>
          <a:off x="0" y="83382"/>
          <a:ext cx="3747135" cy="10080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dirty="0" smtClean="0"/>
            <a:t>2</a:t>
          </a:r>
          <a:r>
            <a:rPr lang="en-US" sz="3500" kern="1200" baseline="30000" dirty="0" smtClean="0"/>
            <a:t>nd</a:t>
          </a:r>
          <a:r>
            <a:rPr lang="en-US" sz="3500" kern="1200" dirty="0" smtClean="0"/>
            <a:t> Person</a:t>
          </a:r>
          <a:endParaRPr lang="en-US" sz="3500" kern="1200" dirty="0"/>
        </a:p>
      </dsp:txBody>
      <dsp:txXfrm>
        <a:off x="0" y="83382"/>
        <a:ext cx="3747135" cy="1008000"/>
      </dsp:txXfrm>
    </dsp:sp>
    <dsp:sp modelId="{707A56C8-0ACC-4A2D-AED1-81D21A27938C}">
      <dsp:nvSpPr>
        <dsp:cNvPr id="0" name=""/>
        <dsp:cNvSpPr/>
      </dsp:nvSpPr>
      <dsp:spPr>
        <a:xfrm>
          <a:off x="0" y="1091382"/>
          <a:ext cx="3747135" cy="288225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t>you, your</a:t>
          </a:r>
          <a:endParaRPr lang="en-US" sz="3500" kern="1200" dirty="0"/>
        </a:p>
        <a:p>
          <a:pPr marL="285750" lvl="1" indent="-285750" algn="l" defTabSz="1555750">
            <a:lnSpc>
              <a:spcPct val="90000"/>
            </a:lnSpc>
            <a:spcBef>
              <a:spcPct val="0"/>
            </a:spcBef>
            <a:spcAft>
              <a:spcPct val="15000"/>
            </a:spcAft>
            <a:buChar char="••"/>
          </a:pPr>
          <a:r>
            <a:rPr lang="en-US" sz="3500" b="1" kern="1200" dirty="0" smtClean="0"/>
            <a:t>Used when giving instructions or persuading.</a:t>
          </a:r>
          <a:endParaRPr lang="en-US" sz="3500" b="1" kern="1200" dirty="0"/>
        </a:p>
      </dsp:txBody>
      <dsp:txXfrm>
        <a:off x="0" y="1091382"/>
        <a:ext cx="3747135" cy="2882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3078-7F87-47B9-BB21-69B3A9666290}">
      <dsp:nvSpPr>
        <dsp:cNvPr id="0" name=""/>
        <dsp:cNvSpPr/>
      </dsp:nvSpPr>
      <dsp:spPr>
        <a:xfrm>
          <a:off x="0" y="27807"/>
          <a:ext cx="3645368" cy="10368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3</a:t>
          </a:r>
          <a:r>
            <a:rPr lang="en-US" sz="3600" kern="1200" baseline="30000" dirty="0" smtClean="0"/>
            <a:t>rd</a:t>
          </a:r>
          <a:r>
            <a:rPr lang="en-US" sz="3600" kern="1200" dirty="0" smtClean="0"/>
            <a:t> Person</a:t>
          </a:r>
          <a:endParaRPr lang="en-US" sz="3600" kern="1200" dirty="0"/>
        </a:p>
      </dsp:txBody>
      <dsp:txXfrm>
        <a:off x="0" y="27807"/>
        <a:ext cx="3645368" cy="1036800"/>
      </dsp:txXfrm>
    </dsp:sp>
    <dsp:sp modelId="{4B6C3DCE-BE50-4E6E-A853-27CA9C2F377E}">
      <dsp:nvSpPr>
        <dsp:cNvPr id="0" name=""/>
        <dsp:cNvSpPr/>
      </dsp:nvSpPr>
      <dsp:spPr>
        <a:xfrm>
          <a:off x="0" y="1064607"/>
          <a:ext cx="3645368" cy="29645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he, she her, they, them</a:t>
          </a:r>
          <a:endParaRPr lang="en-US" sz="3600" kern="1200" dirty="0"/>
        </a:p>
        <a:p>
          <a:pPr marL="285750" lvl="1" indent="-285750" algn="l" defTabSz="1600200">
            <a:lnSpc>
              <a:spcPct val="90000"/>
            </a:lnSpc>
            <a:spcBef>
              <a:spcPct val="0"/>
            </a:spcBef>
            <a:spcAft>
              <a:spcPct val="15000"/>
            </a:spcAft>
            <a:buChar char="••"/>
          </a:pPr>
          <a:r>
            <a:rPr lang="en-US" sz="3600" b="1" kern="1200" dirty="0" smtClean="0"/>
            <a:t>Narrator is not involved in the story.</a:t>
          </a:r>
          <a:endParaRPr lang="en-US" sz="3600" b="1" kern="1200" dirty="0"/>
        </a:p>
      </dsp:txBody>
      <dsp:txXfrm>
        <a:off x="0" y="1064607"/>
        <a:ext cx="3645368" cy="2964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3078-7F87-47B9-BB21-69B3A9666290}">
      <dsp:nvSpPr>
        <dsp:cNvPr id="0" name=""/>
        <dsp:cNvSpPr/>
      </dsp:nvSpPr>
      <dsp:spPr>
        <a:xfrm>
          <a:off x="0" y="27807"/>
          <a:ext cx="3645368" cy="10368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3</a:t>
          </a:r>
          <a:r>
            <a:rPr lang="en-US" sz="3600" kern="1200" baseline="30000" dirty="0" smtClean="0"/>
            <a:t>rd</a:t>
          </a:r>
          <a:r>
            <a:rPr lang="en-US" sz="3600" kern="1200" dirty="0" smtClean="0"/>
            <a:t> Person</a:t>
          </a:r>
          <a:endParaRPr lang="en-US" sz="3600" kern="1200" dirty="0"/>
        </a:p>
      </dsp:txBody>
      <dsp:txXfrm>
        <a:off x="0" y="27807"/>
        <a:ext cx="3645368" cy="1036800"/>
      </dsp:txXfrm>
    </dsp:sp>
    <dsp:sp modelId="{4B6C3DCE-BE50-4E6E-A853-27CA9C2F377E}">
      <dsp:nvSpPr>
        <dsp:cNvPr id="0" name=""/>
        <dsp:cNvSpPr/>
      </dsp:nvSpPr>
      <dsp:spPr>
        <a:xfrm>
          <a:off x="0" y="1064607"/>
          <a:ext cx="3645368" cy="29645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he, she her, they, them</a:t>
          </a:r>
          <a:endParaRPr lang="en-US" sz="3600" kern="1200" dirty="0"/>
        </a:p>
        <a:p>
          <a:pPr marL="285750" lvl="1" indent="-285750" algn="l" defTabSz="1600200">
            <a:lnSpc>
              <a:spcPct val="90000"/>
            </a:lnSpc>
            <a:spcBef>
              <a:spcPct val="0"/>
            </a:spcBef>
            <a:spcAft>
              <a:spcPct val="15000"/>
            </a:spcAft>
            <a:buChar char="••"/>
          </a:pPr>
          <a:r>
            <a:rPr lang="en-US" sz="3600" b="1" kern="1200" dirty="0" smtClean="0"/>
            <a:t>Narrator is not involved in the story.</a:t>
          </a:r>
          <a:endParaRPr lang="en-US" sz="3600" b="1" kern="1200" dirty="0"/>
        </a:p>
      </dsp:txBody>
      <dsp:txXfrm>
        <a:off x="0" y="1064607"/>
        <a:ext cx="3645368" cy="2964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DD5F-D5C3-471D-B95E-51BACC260798}">
      <dsp:nvSpPr>
        <dsp:cNvPr id="0" name=""/>
        <dsp:cNvSpPr/>
      </dsp:nvSpPr>
      <dsp:spPr>
        <a:xfrm>
          <a:off x="3446" y="134861"/>
          <a:ext cx="3360687" cy="134427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en-US" sz="4700" kern="1200" dirty="0" smtClean="0"/>
            <a:t>Expository</a:t>
          </a:r>
          <a:endParaRPr lang="en-US" sz="4700" kern="1200" dirty="0"/>
        </a:p>
      </dsp:txBody>
      <dsp:txXfrm>
        <a:off x="3446" y="134861"/>
        <a:ext cx="3360687" cy="1344275"/>
      </dsp:txXfrm>
    </dsp:sp>
    <dsp:sp modelId="{3F1DD2F9-1E5C-4447-9900-54818E711CC4}">
      <dsp:nvSpPr>
        <dsp:cNvPr id="0" name=""/>
        <dsp:cNvSpPr/>
      </dsp:nvSpPr>
      <dsp:spPr>
        <a:xfrm>
          <a:off x="3446" y="1479136"/>
          <a:ext cx="3360687" cy="206424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First </a:t>
          </a:r>
          <a:endParaRPr lang="en-US" sz="4700" kern="1200" dirty="0"/>
        </a:p>
        <a:p>
          <a:pPr marL="285750" lvl="1" indent="-285750" algn="l" defTabSz="2089150">
            <a:lnSpc>
              <a:spcPct val="90000"/>
            </a:lnSpc>
            <a:spcBef>
              <a:spcPct val="0"/>
            </a:spcBef>
            <a:spcAft>
              <a:spcPct val="15000"/>
            </a:spcAft>
            <a:buChar char="••"/>
          </a:pPr>
          <a:r>
            <a:rPr lang="en-US" sz="4700" b="1" kern="1200" dirty="0" smtClean="0"/>
            <a:t>Third </a:t>
          </a:r>
          <a:endParaRPr lang="en-US" sz="4700" b="1" kern="1200" dirty="0"/>
        </a:p>
      </dsp:txBody>
      <dsp:txXfrm>
        <a:off x="3446" y="1479136"/>
        <a:ext cx="3360687" cy="2064240"/>
      </dsp:txXfrm>
    </dsp:sp>
    <dsp:sp modelId="{DAE5CED8-2F12-4B01-94B1-3C5227102960}">
      <dsp:nvSpPr>
        <dsp:cNvPr id="0" name=""/>
        <dsp:cNvSpPr/>
      </dsp:nvSpPr>
      <dsp:spPr>
        <a:xfrm>
          <a:off x="3834631" y="134861"/>
          <a:ext cx="3360687" cy="1344275"/>
        </a:xfrm>
        <a:prstGeom prst="rect">
          <a:avLst/>
        </a:prstGeom>
        <a:solidFill>
          <a:schemeClr val="accent2">
            <a:hueOff val="-305854"/>
            <a:satOff val="16268"/>
            <a:lumOff val="4705"/>
            <a:alphaOff val="0"/>
          </a:schemeClr>
        </a:solidFill>
        <a:ln w="22225" cap="rnd" cmpd="sng" algn="ctr">
          <a:solidFill>
            <a:schemeClr val="accent2">
              <a:hueOff val="-305854"/>
              <a:satOff val="16268"/>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en-US" sz="4700" kern="1200" dirty="0" smtClean="0"/>
            <a:t>Narrative</a:t>
          </a:r>
          <a:endParaRPr lang="en-US" sz="4700" kern="1200" dirty="0"/>
        </a:p>
      </dsp:txBody>
      <dsp:txXfrm>
        <a:off x="3834631" y="134861"/>
        <a:ext cx="3360687" cy="1344275"/>
      </dsp:txXfrm>
    </dsp:sp>
    <dsp:sp modelId="{707A56C8-0ACC-4A2D-AED1-81D21A27938C}">
      <dsp:nvSpPr>
        <dsp:cNvPr id="0" name=""/>
        <dsp:cNvSpPr/>
      </dsp:nvSpPr>
      <dsp:spPr>
        <a:xfrm>
          <a:off x="3834631" y="1479136"/>
          <a:ext cx="3360687" cy="2064240"/>
        </a:xfrm>
        <a:prstGeom prst="rect">
          <a:avLst/>
        </a:prstGeom>
        <a:solidFill>
          <a:schemeClr val="accent2">
            <a:tint val="40000"/>
            <a:alpha val="90000"/>
            <a:hueOff val="-362642"/>
            <a:satOff val="18611"/>
            <a:lumOff val="1576"/>
            <a:alphaOff val="0"/>
          </a:schemeClr>
        </a:solidFill>
        <a:ln w="22225" cap="rnd" cmpd="sng" algn="ctr">
          <a:solidFill>
            <a:schemeClr val="accent2">
              <a:tint val="40000"/>
              <a:alpha val="90000"/>
              <a:hueOff val="-362642"/>
              <a:satOff val="18611"/>
              <a:lumOff val="15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First</a:t>
          </a:r>
          <a:endParaRPr lang="en-US" sz="4700" kern="1200" dirty="0"/>
        </a:p>
        <a:p>
          <a:pPr marL="285750" lvl="1" indent="-285750" algn="l" defTabSz="2089150">
            <a:lnSpc>
              <a:spcPct val="90000"/>
            </a:lnSpc>
            <a:spcBef>
              <a:spcPct val="0"/>
            </a:spcBef>
            <a:spcAft>
              <a:spcPct val="15000"/>
            </a:spcAft>
            <a:buChar char="••"/>
          </a:pPr>
          <a:r>
            <a:rPr lang="en-US" sz="4700" kern="1200" dirty="0" smtClean="0"/>
            <a:t>Third</a:t>
          </a:r>
          <a:endParaRPr lang="en-US" sz="4700" kern="1200" dirty="0"/>
        </a:p>
      </dsp:txBody>
      <dsp:txXfrm>
        <a:off x="3834631" y="1479136"/>
        <a:ext cx="3360687" cy="2064240"/>
      </dsp:txXfrm>
    </dsp:sp>
    <dsp:sp modelId="{E6C13078-7F87-47B9-BB21-69B3A9666290}">
      <dsp:nvSpPr>
        <dsp:cNvPr id="0" name=""/>
        <dsp:cNvSpPr/>
      </dsp:nvSpPr>
      <dsp:spPr>
        <a:xfrm>
          <a:off x="7665815" y="134861"/>
          <a:ext cx="3360687" cy="1344275"/>
        </a:xfrm>
        <a:prstGeom prst="rect">
          <a:avLst/>
        </a:prstGeom>
        <a:solidFill>
          <a:schemeClr val="accent2">
            <a:hueOff val="-611709"/>
            <a:satOff val="32535"/>
            <a:lumOff val="9411"/>
            <a:alphaOff val="0"/>
          </a:schemeClr>
        </a:solidFill>
        <a:ln w="22225" cap="rnd" cmpd="sng" algn="ctr">
          <a:solidFill>
            <a:schemeClr val="accent2">
              <a:hueOff val="-611709"/>
              <a:satOff val="32535"/>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a:lnSpc>
              <a:spcPct val="90000"/>
            </a:lnSpc>
            <a:spcBef>
              <a:spcPct val="0"/>
            </a:spcBef>
            <a:spcAft>
              <a:spcPct val="35000"/>
            </a:spcAft>
          </a:pPr>
          <a:r>
            <a:rPr lang="en-US" sz="4700" kern="1200" dirty="0" smtClean="0"/>
            <a:t>Persuasive</a:t>
          </a:r>
          <a:endParaRPr lang="en-US" sz="4700" kern="1200" dirty="0"/>
        </a:p>
      </dsp:txBody>
      <dsp:txXfrm>
        <a:off x="7665815" y="134861"/>
        <a:ext cx="3360687" cy="1344275"/>
      </dsp:txXfrm>
    </dsp:sp>
    <dsp:sp modelId="{4B6C3DCE-BE50-4E6E-A853-27CA9C2F377E}">
      <dsp:nvSpPr>
        <dsp:cNvPr id="0" name=""/>
        <dsp:cNvSpPr/>
      </dsp:nvSpPr>
      <dsp:spPr>
        <a:xfrm>
          <a:off x="7665815" y="1479136"/>
          <a:ext cx="3360687" cy="2064240"/>
        </a:xfrm>
        <a:prstGeom prst="rect">
          <a:avLst/>
        </a:prstGeom>
        <a:solidFill>
          <a:schemeClr val="accent2">
            <a:tint val="40000"/>
            <a:alpha val="90000"/>
            <a:hueOff val="-725284"/>
            <a:satOff val="37222"/>
            <a:lumOff val="3153"/>
            <a:alphaOff val="0"/>
          </a:schemeClr>
        </a:solidFill>
        <a:ln w="22225" cap="rnd" cmpd="sng" algn="ctr">
          <a:solidFill>
            <a:schemeClr val="accent2">
              <a:tint val="40000"/>
              <a:alpha val="90000"/>
              <a:hueOff val="-725284"/>
              <a:satOff val="37222"/>
              <a:lumOff val="31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Second</a:t>
          </a:r>
          <a:endParaRPr lang="en-US" sz="4700" kern="1200" dirty="0"/>
        </a:p>
      </dsp:txBody>
      <dsp:txXfrm>
        <a:off x="7665815" y="1479136"/>
        <a:ext cx="3360687" cy="2064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11/18/2013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11/18/2013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a:t>
            </a:r>
            <a:r>
              <a:rPr lang="en-US" sz="4000" baseline="30000" dirty="0" smtClean="0"/>
              <a:t>st</a:t>
            </a:r>
            <a:r>
              <a:rPr lang="en-US" sz="4000" dirty="0" smtClean="0"/>
              <a:t> Period Announcements</a:t>
            </a:r>
            <a:endParaRPr lang="en-US" sz="4000" dirty="0"/>
          </a:p>
        </p:txBody>
      </p:sp>
      <p:sp>
        <p:nvSpPr>
          <p:cNvPr id="3" name="Content Placeholder 2"/>
          <p:cNvSpPr>
            <a:spLocks noGrp="1"/>
          </p:cNvSpPr>
          <p:nvPr>
            <p:ph idx="1"/>
          </p:nvPr>
        </p:nvSpPr>
        <p:spPr>
          <a:xfrm>
            <a:off x="581192" y="2592872"/>
            <a:ext cx="11029615" cy="3678303"/>
          </a:xfrm>
        </p:spPr>
        <p:txBody>
          <a:bodyPr>
            <a:noAutofit/>
          </a:bodyPr>
          <a:lstStyle/>
          <a:p>
            <a:r>
              <a:rPr lang="en-US" sz="4000" dirty="0" smtClean="0"/>
              <a:t>Scoreboard is back! Help me!</a:t>
            </a:r>
          </a:p>
          <a:p>
            <a:r>
              <a:rPr lang="en-US" sz="4000" dirty="0" err="1" smtClean="0"/>
              <a:t>Edmodo</a:t>
            </a:r>
            <a:r>
              <a:rPr lang="en-US" sz="4000" dirty="0" smtClean="0"/>
              <a:t> Comments on Project + Projects on Site</a:t>
            </a:r>
          </a:p>
          <a:p>
            <a:r>
              <a:rPr lang="en-US" sz="4000" dirty="0" smtClean="0"/>
              <a:t>Paper </a:t>
            </a:r>
            <a:r>
              <a:rPr lang="en-US" sz="4000" dirty="0" err="1" smtClean="0"/>
              <a:t>Passback</a:t>
            </a:r>
            <a:r>
              <a:rPr lang="en-US" sz="4000" dirty="0" smtClean="0"/>
              <a:t> Frenzy End of Period</a:t>
            </a:r>
          </a:p>
          <a:p>
            <a:pPr lvl="2"/>
            <a:r>
              <a:rPr lang="en-US" sz="3200" dirty="0" smtClean="0"/>
              <a:t>15 minutes: 9:34am – Remind Me to Stop</a:t>
            </a:r>
            <a:endParaRPr lang="en-US" sz="3200" dirty="0"/>
          </a:p>
          <a:p>
            <a:r>
              <a:rPr lang="en-US" sz="3600" dirty="0" smtClean="0"/>
              <a:t>Report Cards = Wednesday</a:t>
            </a:r>
          </a:p>
          <a:p>
            <a:r>
              <a:rPr lang="en-US" sz="3600" dirty="0" smtClean="0"/>
              <a:t>3rd 6-Weeks Grades Posted Later this Week</a:t>
            </a:r>
          </a:p>
        </p:txBody>
      </p:sp>
    </p:spTree>
    <p:extLst>
      <p:ext uri="{BB962C8B-B14F-4D97-AF65-F5344CB8AC3E}">
        <p14:creationId xmlns:p14="http://schemas.microsoft.com/office/powerpoint/2010/main" val="353221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Identifying point of view</a:t>
            </a:r>
            <a:endParaRPr lang="en-US" b="1" dirty="0"/>
          </a:p>
        </p:txBody>
      </p:sp>
      <p:sp>
        <p:nvSpPr>
          <p:cNvPr id="3" name="Content Placeholder 2"/>
          <p:cNvSpPr>
            <a:spLocks noGrp="1"/>
          </p:cNvSpPr>
          <p:nvPr>
            <p:ph idx="1"/>
          </p:nvPr>
        </p:nvSpPr>
        <p:spPr/>
        <p:txBody>
          <a:bodyPr>
            <a:normAutofit fontScale="92500" lnSpcReduction="20000"/>
          </a:bodyPr>
          <a:lstStyle/>
          <a:p>
            <a:pPr>
              <a:buFontTx/>
              <a:buNone/>
            </a:pPr>
            <a:endParaRPr lang="en-US" sz="3600" b="1" dirty="0"/>
          </a:p>
          <a:p>
            <a:pPr algn="ctr">
              <a:buFontTx/>
              <a:buNone/>
            </a:pPr>
            <a:r>
              <a:rPr lang="en-US" sz="3600" b="1" dirty="0"/>
              <a:t>It's about the </a:t>
            </a:r>
            <a:r>
              <a:rPr lang="en-US" sz="3600" b="1" dirty="0">
                <a:solidFill>
                  <a:schemeClr val="accent2"/>
                </a:solidFill>
              </a:rPr>
              <a:t>narrator </a:t>
            </a:r>
            <a:r>
              <a:rPr lang="en-US" sz="3600" dirty="0"/>
              <a:t>(who tells the story)</a:t>
            </a:r>
          </a:p>
          <a:p>
            <a:pPr>
              <a:buFontTx/>
              <a:buNone/>
            </a:pPr>
            <a:endParaRPr lang="en-US" sz="3600" b="1" dirty="0"/>
          </a:p>
          <a:p>
            <a:r>
              <a:rPr lang="en-US" sz="3600" dirty="0"/>
              <a:t>We're</a:t>
            </a:r>
            <a:r>
              <a:rPr lang="en-US" sz="3600" b="1" dirty="0"/>
              <a:t> not </a:t>
            </a:r>
            <a:r>
              <a:rPr lang="en-US" sz="3600" dirty="0"/>
              <a:t>looking at</a:t>
            </a:r>
            <a:r>
              <a:rPr lang="en-US" sz="3600" b="1" dirty="0"/>
              <a:t> </a:t>
            </a:r>
            <a:r>
              <a:rPr lang="en-US" sz="3600" b="1" dirty="0">
                <a:solidFill>
                  <a:schemeClr val="accent6"/>
                </a:solidFill>
              </a:rPr>
              <a:t>dialogue</a:t>
            </a:r>
            <a:r>
              <a:rPr lang="en-US" sz="3600" b="1" dirty="0"/>
              <a:t>.</a:t>
            </a:r>
          </a:p>
          <a:p>
            <a:r>
              <a:rPr lang="en-US" sz="3600" b="1" dirty="0"/>
              <a:t>We don't care what </a:t>
            </a:r>
            <a:r>
              <a:rPr lang="en-US" sz="3600" b="1" dirty="0">
                <a:solidFill>
                  <a:schemeClr val="accent6"/>
                </a:solidFill>
              </a:rPr>
              <a:t>characters</a:t>
            </a:r>
            <a:r>
              <a:rPr lang="en-US" sz="3600" b="1" dirty="0">
                <a:solidFill>
                  <a:schemeClr val="accent2"/>
                </a:solidFill>
              </a:rPr>
              <a:t> </a:t>
            </a:r>
            <a:r>
              <a:rPr lang="en-US" sz="3600" b="1" dirty="0"/>
              <a:t>say.</a:t>
            </a:r>
          </a:p>
          <a:p>
            <a:r>
              <a:rPr lang="en-US" sz="3600" b="1" dirty="0"/>
              <a:t>Only the </a:t>
            </a:r>
            <a:r>
              <a:rPr lang="en-US" sz="3600" b="1" dirty="0">
                <a:solidFill>
                  <a:schemeClr val="accent2"/>
                </a:solidFill>
              </a:rPr>
              <a:t>narrator's voice </a:t>
            </a:r>
            <a:r>
              <a:rPr lang="en-US" sz="3600" b="1" dirty="0"/>
              <a:t>matters.</a:t>
            </a:r>
          </a:p>
          <a:p>
            <a:endParaRPr lang="en-US" dirty="0"/>
          </a:p>
        </p:txBody>
      </p:sp>
    </p:spTree>
    <p:extLst>
      <p:ext uri="{BB962C8B-B14F-4D97-AF65-F5344CB8AC3E}">
        <p14:creationId xmlns:p14="http://schemas.microsoft.com/office/powerpoint/2010/main" val="93273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What is the point of view? </a:t>
            </a:r>
            <a:endParaRPr lang="en-US" b="1" dirty="0"/>
          </a:p>
        </p:txBody>
      </p:sp>
      <p:sp>
        <p:nvSpPr>
          <p:cNvPr id="3" name="Content Placeholder 2"/>
          <p:cNvSpPr>
            <a:spLocks noGrp="1"/>
          </p:cNvSpPr>
          <p:nvPr>
            <p:ph idx="1"/>
          </p:nvPr>
        </p:nvSpPr>
        <p:spPr>
          <a:xfrm>
            <a:off x="215432" y="2536096"/>
            <a:ext cx="11976568" cy="3976464"/>
          </a:xfrm>
        </p:spPr>
        <p:txBody>
          <a:bodyPr>
            <a:normAutofit fontScale="92500" lnSpcReduction="10000"/>
          </a:bodyPr>
          <a:lstStyle/>
          <a:p>
            <a:pPr marL="0" indent="0">
              <a:buNone/>
            </a:pPr>
            <a:r>
              <a:rPr lang="en-US" sz="2600" b="1" u="sng" dirty="0" smtClean="0"/>
              <a:t>Sideways </a:t>
            </a:r>
            <a:r>
              <a:rPr lang="en-US" sz="2600" b="1" u="sng" dirty="0"/>
              <a:t>Stories from Wayside School </a:t>
            </a:r>
            <a:r>
              <a:rPr lang="en-US" sz="2600" dirty="0"/>
              <a:t>by Louis </a:t>
            </a:r>
            <a:r>
              <a:rPr lang="en-US" sz="2600" dirty="0" err="1"/>
              <a:t>Sachar</a:t>
            </a:r>
            <a:r>
              <a:rPr lang="en-US" sz="2600" dirty="0"/>
              <a:t> </a:t>
            </a:r>
          </a:p>
          <a:p>
            <a:pPr marL="0" indent="0">
              <a:buNone/>
            </a:pPr>
            <a:r>
              <a:rPr lang="en-US" sz="2600" dirty="0"/>
              <a:t>Leslie sat in front of Paul. She had two long, brown pigtails that reached all the way down to her waist. Paul saw those pigtails, and a terrible urge came over him. He wanted to pull a pigtail. He wanted to wrap his fist around it, feel the hair between his fingers, and just yank. He thought it would be fun to tie the pigtails together, or better yet, tie them to her chair. But most of all, he just wanted to pull one. </a:t>
            </a:r>
          </a:p>
          <a:p>
            <a:r>
              <a:rPr lang="en-US" sz="2400" b="1" dirty="0" smtClean="0">
                <a:solidFill>
                  <a:schemeClr val="accent6"/>
                </a:solidFill>
              </a:rPr>
              <a:t>What is the point of view? How do you know?</a:t>
            </a:r>
          </a:p>
          <a:p>
            <a:pPr lvl="2"/>
            <a:r>
              <a:rPr lang="en-US" sz="2200" b="1" dirty="0" smtClean="0">
                <a:solidFill>
                  <a:schemeClr val="accent6"/>
                </a:solidFill>
              </a:rPr>
              <a:t> </a:t>
            </a:r>
            <a:r>
              <a:rPr lang="en-US" sz="2200" b="1" dirty="0" smtClean="0">
                <a:solidFill>
                  <a:schemeClr val="accent2"/>
                </a:solidFill>
              </a:rPr>
              <a:t>3</a:t>
            </a:r>
            <a:r>
              <a:rPr lang="en-US" sz="2200" b="1" baseline="30000" dirty="0" smtClean="0">
                <a:solidFill>
                  <a:schemeClr val="accent2"/>
                </a:solidFill>
              </a:rPr>
              <a:t>rd</a:t>
            </a:r>
            <a:r>
              <a:rPr lang="en-US" sz="2200" b="1" dirty="0" smtClean="0">
                <a:solidFill>
                  <a:schemeClr val="accent2"/>
                </a:solidFill>
              </a:rPr>
              <a:t> Person - Limited</a:t>
            </a:r>
          </a:p>
          <a:p>
            <a:r>
              <a:rPr lang="en-US" sz="2400" b="1" dirty="0" smtClean="0">
                <a:solidFill>
                  <a:schemeClr val="accent6"/>
                </a:solidFill>
              </a:rPr>
              <a:t>If </a:t>
            </a:r>
            <a:r>
              <a:rPr lang="en-US" sz="2400" b="1" dirty="0">
                <a:solidFill>
                  <a:schemeClr val="accent6"/>
                </a:solidFill>
              </a:rPr>
              <a:t>it is third-person, which character’s thoughts are revealed? </a:t>
            </a:r>
            <a:endParaRPr lang="en-US" sz="2400" b="1" dirty="0" smtClean="0">
              <a:solidFill>
                <a:schemeClr val="accent6"/>
              </a:solidFill>
            </a:endParaRPr>
          </a:p>
          <a:p>
            <a:pPr lvl="2"/>
            <a:r>
              <a:rPr lang="en-US" sz="2200" b="1" dirty="0" smtClean="0">
                <a:solidFill>
                  <a:schemeClr val="accent2"/>
                </a:solidFill>
              </a:rPr>
              <a:t>Paul</a:t>
            </a:r>
            <a:endParaRPr lang="en-US" sz="2000" b="1" dirty="0" smtClean="0">
              <a:solidFill>
                <a:schemeClr val="accent2"/>
              </a:solidFill>
            </a:endParaRPr>
          </a:p>
        </p:txBody>
      </p:sp>
    </p:spTree>
    <p:extLst>
      <p:ext uri="{BB962C8B-B14F-4D97-AF65-F5344CB8AC3E}">
        <p14:creationId xmlns:p14="http://schemas.microsoft.com/office/powerpoint/2010/main" val="351915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What is the point of view?</a:t>
            </a:r>
            <a:endParaRPr lang="en-US" b="1" dirty="0"/>
          </a:p>
        </p:txBody>
      </p:sp>
      <p:sp>
        <p:nvSpPr>
          <p:cNvPr id="3" name="Content Placeholder 2"/>
          <p:cNvSpPr>
            <a:spLocks noGrp="1"/>
          </p:cNvSpPr>
          <p:nvPr>
            <p:ph idx="1"/>
          </p:nvPr>
        </p:nvSpPr>
        <p:spPr>
          <a:xfrm>
            <a:off x="243840" y="2255521"/>
            <a:ext cx="11948160" cy="4216400"/>
          </a:xfrm>
        </p:spPr>
        <p:txBody>
          <a:bodyPr>
            <a:normAutofit/>
          </a:bodyPr>
          <a:lstStyle/>
          <a:p>
            <a:pPr marL="0" indent="0">
              <a:buNone/>
            </a:pPr>
            <a:r>
              <a:rPr lang="en-US" sz="2400" b="1" u="sng" dirty="0" smtClean="0"/>
              <a:t>Invitation </a:t>
            </a:r>
            <a:r>
              <a:rPr lang="en-US" sz="2400" b="1" u="sng" dirty="0"/>
              <a:t>to the Game </a:t>
            </a:r>
            <a:r>
              <a:rPr lang="en-US" sz="2400" dirty="0"/>
              <a:t>by Monica Hughes </a:t>
            </a:r>
            <a:endParaRPr lang="en-US" sz="2400" dirty="0" smtClean="0"/>
          </a:p>
          <a:p>
            <a:pPr marL="0" indent="0">
              <a:buNone/>
            </a:pPr>
            <a:r>
              <a:rPr lang="en-US" sz="2400" dirty="0" smtClean="0"/>
              <a:t>And </a:t>
            </a:r>
            <a:r>
              <a:rPr lang="en-US" sz="2400" dirty="0"/>
              <a:t>we scrounged. Next to </a:t>
            </a:r>
            <a:r>
              <a:rPr lang="en-US" sz="2400" i="1" dirty="0"/>
              <a:t>survival, scrounge </a:t>
            </a:r>
            <a:r>
              <a:rPr lang="en-US" sz="2400" dirty="0"/>
              <a:t>was probably the most important word in our new vocabulary. We found a store that was throwing out water-damaged mattresses. Getting them home was a problem, since we had to make two trips, leaving Brad and Katie, armed with sticks to guard over </a:t>
            </a:r>
            <a:r>
              <a:rPr lang="en-US" sz="2400" dirty="0" smtClean="0"/>
              <a:t>those that remained</a:t>
            </a:r>
            <a:r>
              <a:rPr lang="en-US" sz="2400" dirty="0"/>
              <a:t>. I truly expected them to be challenged by some gang boss, but they said that the only person who came by was a scrawny little rat of a girl living alone. We let her have one of the mattresses. </a:t>
            </a:r>
            <a:endParaRPr lang="en-US" sz="2400" dirty="0" smtClean="0"/>
          </a:p>
          <a:p>
            <a:r>
              <a:rPr lang="en-US" sz="2400" b="1" dirty="0" smtClean="0">
                <a:solidFill>
                  <a:schemeClr val="accent6"/>
                </a:solidFill>
              </a:rPr>
              <a:t>What is the point of view? How do you know?</a:t>
            </a:r>
          </a:p>
          <a:p>
            <a:pPr lvl="2"/>
            <a:r>
              <a:rPr lang="en-US" sz="2000" b="1" dirty="0" smtClean="0">
                <a:solidFill>
                  <a:schemeClr val="accent2"/>
                </a:solidFill>
              </a:rPr>
              <a:t>First Person</a:t>
            </a:r>
          </a:p>
        </p:txBody>
      </p:sp>
    </p:spTree>
    <p:extLst>
      <p:ext uri="{BB962C8B-B14F-4D97-AF65-F5344CB8AC3E}">
        <p14:creationId xmlns:p14="http://schemas.microsoft.com/office/powerpoint/2010/main" val="340611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What is the point of view?</a:t>
            </a:r>
            <a:endParaRPr lang="en-US" b="1" dirty="0"/>
          </a:p>
        </p:txBody>
      </p:sp>
      <p:sp>
        <p:nvSpPr>
          <p:cNvPr id="3" name="Content Placeholder 2"/>
          <p:cNvSpPr>
            <a:spLocks noGrp="1"/>
          </p:cNvSpPr>
          <p:nvPr>
            <p:ph idx="1"/>
          </p:nvPr>
        </p:nvSpPr>
        <p:spPr>
          <a:xfrm>
            <a:off x="581192" y="2793617"/>
            <a:ext cx="11029615" cy="3678303"/>
          </a:xfrm>
        </p:spPr>
        <p:txBody>
          <a:bodyPr>
            <a:normAutofit/>
          </a:bodyPr>
          <a:lstStyle/>
          <a:p>
            <a:pPr marL="0" indent="0">
              <a:buNone/>
            </a:pPr>
            <a:r>
              <a:rPr lang="en-US" sz="2400" b="1" u="sng" dirty="0"/>
              <a:t>How to </a:t>
            </a:r>
            <a:r>
              <a:rPr lang="en-US" sz="2400" b="1" u="sng" dirty="0" smtClean="0"/>
              <a:t>Grill </a:t>
            </a:r>
            <a:r>
              <a:rPr lang="en-US" sz="2400" dirty="0"/>
              <a:t>by Steven </a:t>
            </a:r>
            <a:r>
              <a:rPr lang="en-US" sz="2400" dirty="0" err="1"/>
              <a:t>Raichlen</a:t>
            </a:r>
            <a:r>
              <a:rPr lang="en-US" sz="2400" dirty="0"/>
              <a:t> </a:t>
            </a:r>
          </a:p>
          <a:p>
            <a:pPr marL="0" indent="0">
              <a:buNone/>
            </a:pPr>
            <a:r>
              <a:rPr lang="en-US" sz="2400" dirty="0"/>
              <a:t>Once you have your grill assembled, the next thing to decide is where to put it. </a:t>
            </a:r>
            <a:r>
              <a:rPr lang="en-US" sz="2400" dirty="0" smtClean="0"/>
              <a:t> A </a:t>
            </a:r>
            <a:r>
              <a:rPr lang="en-US" sz="2400" dirty="0"/>
              <a:t>grill puts out a lot of heat, so you should position it several feet away from the side of the house or any plants or shrubbery. You’ll have an easier time with a spot that is sheltered from the wind. When positioning a grill on a wooden deck, remember that sparks and live embers can fall from a charcoal grill. </a:t>
            </a:r>
            <a:endParaRPr lang="en-US" sz="2400" dirty="0" smtClean="0"/>
          </a:p>
          <a:p>
            <a:r>
              <a:rPr lang="en-US" sz="2400" b="1" dirty="0" smtClean="0">
                <a:solidFill>
                  <a:schemeClr val="accent6"/>
                </a:solidFill>
              </a:rPr>
              <a:t>What is the point of view? How do you know?</a:t>
            </a:r>
          </a:p>
          <a:p>
            <a:pPr lvl="2"/>
            <a:r>
              <a:rPr lang="en-US" sz="2000" b="1" dirty="0" smtClean="0">
                <a:solidFill>
                  <a:schemeClr val="accent2"/>
                </a:solidFill>
              </a:rPr>
              <a:t>2</a:t>
            </a:r>
            <a:r>
              <a:rPr lang="en-US" sz="2000" b="1" baseline="30000" dirty="0" smtClean="0">
                <a:solidFill>
                  <a:schemeClr val="accent2"/>
                </a:solidFill>
              </a:rPr>
              <a:t>ND</a:t>
            </a:r>
            <a:r>
              <a:rPr lang="en-US" sz="2000" b="1" dirty="0" smtClean="0">
                <a:solidFill>
                  <a:schemeClr val="accent2"/>
                </a:solidFill>
              </a:rPr>
              <a:t> Person</a:t>
            </a:r>
          </a:p>
        </p:txBody>
      </p:sp>
    </p:spTree>
    <p:extLst>
      <p:ext uri="{BB962C8B-B14F-4D97-AF65-F5344CB8AC3E}">
        <p14:creationId xmlns:p14="http://schemas.microsoft.com/office/powerpoint/2010/main" val="11848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What is the point of view?</a:t>
            </a:r>
            <a:endParaRPr lang="en-US" b="1" dirty="0"/>
          </a:p>
        </p:txBody>
      </p:sp>
      <p:sp>
        <p:nvSpPr>
          <p:cNvPr id="3" name="Content Placeholder 2"/>
          <p:cNvSpPr>
            <a:spLocks noGrp="1"/>
          </p:cNvSpPr>
          <p:nvPr>
            <p:ph idx="1"/>
          </p:nvPr>
        </p:nvSpPr>
        <p:spPr>
          <a:xfrm>
            <a:off x="581193" y="2834257"/>
            <a:ext cx="11029615" cy="3678303"/>
          </a:xfrm>
        </p:spPr>
        <p:txBody>
          <a:bodyPr>
            <a:normAutofit/>
          </a:bodyPr>
          <a:lstStyle/>
          <a:p>
            <a:pPr marL="0" indent="0">
              <a:buNone/>
            </a:pPr>
            <a:r>
              <a:rPr lang="en-US" sz="2800" dirty="0" smtClean="0"/>
              <a:t>Some </a:t>
            </a:r>
            <a:r>
              <a:rPr lang="en-US" sz="2800" dirty="0"/>
              <a:t>dark night Shelly said, “I hate squirrels,” but really she loved them. Carol said, “They smell,” but really, she loved them too. Both of them thought that squirrels were pretty cute. </a:t>
            </a:r>
            <a:endParaRPr lang="en-US" sz="2800" dirty="0" smtClean="0"/>
          </a:p>
          <a:p>
            <a:r>
              <a:rPr lang="en-US" sz="2400" b="1" dirty="0" smtClean="0">
                <a:solidFill>
                  <a:schemeClr val="accent6"/>
                </a:solidFill>
              </a:rPr>
              <a:t>What is the point of view? How do you know?</a:t>
            </a:r>
          </a:p>
          <a:p>
            <a:pPr lvl="2"/>
            <a:r>
              <a:rPr lang="en-US" sz="2000" b="1" dirty="0" smtClean="0">
                <a:solidFill>
                  <a:schemeClr val="accent2"/>
                </a:solidFill>
              </a:rPr>
              <a:t>3</a:t>
            </a:r>
            <a:r>
              <a:rPr lang="en-US" sz="2000" b="1" baseline="30000" dirty="0" smtClean="0">
                <a:solidFill>
                  <a:schemeClr val="accent2"/>
                </a:solidFill>
              </a:rPr>
              <a:t>rd</a:t>
            </a:r>
            <a:r>
              <a:rPr lang="en-US" sz="2000" b="1" dirty="0" smtClean="0">
                <a:solidFill>
                  <a:schemeClr val="accent2"/>
                </a:solidFill>
              </a:rPr>
              <a:t> person – omniscient </a:t>
            </a:r>
          </a:p>
          <a:p>
            <a:r>
              <a:rPr lang="en-US" sz="2400" b="1" dirty="0" smtClean="0">
                <a:solidFill>
                  <a:schemeClr val="accent6"/>
                </a:solidFill>
              </a:rPr>
              <a:t>If </a:t>
            </a:r>
            <a:r>
              <a:rPr lang="en-US" sz="2400" b="1" dirty="0">
                <a:solidFill>
                  <a:schemeClr val="accent6"/>
                </a:solidFill>
              </a:rPr>
              <a:t>it is third-person, which character’s thoughts are revealed? </a:t>
            </a:r>
            <a:endParaRPr lang="en-US" sz="2400" b="1" dirty="0" smtClean="0">
              <a:solidFill>
                <a:schemeClr val="accent6"/>
              </a:solidFill>
            </a:endParaRPr>
          </a:p>
          <a:p>
            <a:pPr lvl="2"/>
            <a:r>
              <a:rPr lang="en-US" sz="2000" b="1" dirty="0" smtClean="0">
                <a:solidFill>
                  <a:schemeClr val="accent2"/>
                </a:solidFill>
              </a:rPr>
              <a:t>Both – Shelly and Carol</a:t>
            </a:r>
          </a:p>
        </p:txBody>
      </p:sp>
    </p:spTree>
    <p:extLst>
      <p:ext uri="{BB962C8B-B14F-4D97-AF65-F5344CB8AC3E}">
        <p14:creationId xmlns:p14="http://schemas.microsoft.com/office/powerpoint/2010/main" val="32930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What is the point of view?</a:t>
            </a:r>
            <a:endParaRPr lang="en-US" b="1" dirty="0"/>
          </a:p>
        </p:txBody>
      </p:sp>
      <p:sp>
        <p:nvSpPr>
          <p:cNvPr id="3" name="Content Placeholder 2"/>
          <p:cNvSpPr>
            <a:spLocks noGrp="1"/>
          </p:cNvSpPr>
          <p:nvPr>
            <p:ph idx="1"/>
          </p:nvPr>
        </p:nvSpPr>
        <p:spPr>
          <a:xfrm>
            <a:off x="581193" y="2834257"/>
            <a:ext cx="11029615" cy="3678303"/>
          </a:xfrm>
        </p:spPr>
        <p:txBody>
          <a:bodyPr>
            <a:normAutofit/>
          </a:bodyPr>
          <a:lstStyle/>
          <a:p>
            <a:pPr marL="0" indent="0">
              <a:buNone/>
            </a:pPr>
            <a:r>
              <a:rPr lang="en-US" sz="2800" dirty="0" smtClean="0"/>
              <a:t>We </a:t>
            </a:r>
            <a:r>
              <a:rPr lang="en-US" sz="2800" dirty="0"/>
              <a:t>were </a:t>
            </a:r>
            <a:r>
              <a:rPr lang="en-US" sz="2800" dirty="0" smtClean="0"/>
              <a:t>walking through the halls from English to Geography. We passed a group of kids chatting loudly. One student held a stack of books eight miles high.  As Jeremy and I passed by, the known school clown leapt from the hall and slammed the stack of books to the floor. "That </a:t>
            </a:r>
            <a:r>
              <a:rPr lang="en-US" sz="2800" dirty="0"/>
              <a:t>idiot</a:t>
            </a:r>
            <a:r>
              <a:rPr lang="en-US" sz="2800" dirty="0" smtClean="0"/>
              <a:t>!” screeched Jeremy, and </a:t>
            </a:r>
            <a:r>
              <a:rPr lang="en-US" sz="2800" dirty="0"/>
              <a:t>I was startled by his outburst. </a:t>
            </a:r>
            <a:endParaRPr lang="en-US" sz="2800" dirty="0" smtClean="0"/>
          </a:p>
          <a:p>
            <a:r>
              <a:rPr lang="en-US" sz="2400" b="1" dirty="0" smtClean="0">
                <a:solidFill>
                  <a:schemeClr val="accent6"/>
                </a:solidFill>
              </a:rPr>
              <a:t>What is the point of view? How do you know?</a:t>
            </a:r>
          </a:p>
          <a:p>
            <a:pPr lvl="2"/>
            <a:r>
              <a:rPr lang="en-US" sz="2000" b="1" dirty="0" smtClean="0">
                <a:solidFill>
                  <a:schemeClr val="accent2"/>
                </a:solidFill>
              </a:rPr>
              <a:t>1</a:t>
            </a:r>
            <a:r>
              <a:rPr lang="en-US" sz="2000" b="1" baseline="30000" dirty="0" smtClean="0">
                <a:solidFill>
                  <a:schemeClr val="accent2"/>
                </a:solidFill>
              </a:rPr>
              <a:t>st</a:t>
            </a:r>
            <a:r>
              <a:rPr lang="en-US" sz="2000" b="1" dirty="0" smtClean="0">
                <a:solidFill>
                  <a:schemeClr val="accent2"/>
                </a:solidFill>
              </a:rPr>
              <a:t> Person</a:t>
            </a:r>
          </a:p>
        </p:txBody>
      </p:sp>
    </p:spTree>
    <p:extLst>
      <p:ext uri="{BB962C8B-B14F-4D97-AF65-F5344CB8AC3E}">
        <p14:creationId xmlns:p14="http://schemas.microsoft.com/office/powerpoint/2010/main" val="14671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What is the point of view?</a:t>
            </a:r>
            <a:endParaRPr lang="en-US" b="1" dirty="0"/>
          </a:p>
        </p:txBody>
      </p:sp>
      <p:sp>
        <p:nvSpPr>
          <p:cNvPr id="3" name="Content Placeholder 2"/>
          <p:cNvSpPr>
            <a:spLocks noGrp="1"/>
          </p:cNvSpPr>
          <p:nvPr>
            <p:ph idx="1"/>
          </p:nvPr>
        </p:nvSpPr>
        <p:spPr>
          <a:xfrm>
            <a:off x="581193" y="2834257"/>
            <a:ext cx="11029615" cy="3678303"/>
          </a:xfrm>
        </p:spPr>
        <p:txBody>
          <a:bodyPr>
            <a:normAutofit fontScale="92500" lnSpcReduction="20000"/>
          </a:bodyPr>
          <a:lstStyle/>
          <a:p>
            <a:pPr marL="0" indent="0">
              <a:buNone/>
            </a:pPr>
            <a:r>
              <a:rPr lang="en-US" sz="2800" dirty="0" smtClean="0"/>
              <a:t>“</a:t>
            </a:r>
            <a:r>
              <a:rPr lang="en-US" sz="2800" dirty="0" err="1" smtClean="0"/>
              <a:t>Pssst</a:t>
            </a:r>
            <a:r>
              <a:rPr lang="en-US" sz="2800" dirty="0" smtClean="0"/>
              <a:t>. </a:t>
            </a:r>
            <a:r>
              <a:rPr lang="en-US" sz="2800" dirty="0" err="1" smtClean="0"/>
              <a:t>Psssst</a:t>
            </a:r>
            <a:r>
              <a:rPr lang="en-US" sz="2800" dirty="0" smtClean="0"/>
              <a:t>. Hey Marco,” whispered the girl in the third row. Well, whisper may not be the best choice of words because I could hear her four rows back. I hate it when people talk during movies, so all you movie-whispers need to stop. When people talk during the movies, it takes away the entire movie watching experience. Rather than being absorbed into the story on screen, I am forced back to reality when annoying teens talk during the movies. So I urge all of you to embrace the slogan “silence is golden” and, for goodness sakes, stop talking in the theater. </a:t>
            </a:r>
          </a:p>
          <a:p>
            <a:r>
              <a:rPr lang="en-US" sz="2400" b="1" dirty="0" smtClean="0">
                <a:solidFill>
                  <a:schemeClr val="accent6"/>
                </a:solidFill>
              </a:rPr>
              <a:t>What is the point of view? How do you know?</a:t>
            </a:r>
          </a:p>
          <a:p>
            <a:pPr lvl="2"/>
            <a:r>
              <a:rPr lang="en-US" sz="2000" b="1" dirty="0" smtClean="0">
                <a:solidFill>
                  <a:schemeClr val="accent2"/>
                </a:solidFill>
              </a:rPr>
              <a:t>2nd Person</a:t>
            </a:r>
          </a:p>
        </p:txBody>
      </p:sp>
    </p:spTree>
    <p:extLst>
      <p:ext uri="{BB962C8B-B14F-4D97-AF65-F5344CB8AC3E}">
        <p14:creationId xmlns:p14="http://schemas.microsoft.com/office/powerpoint/2010/main" val="31128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&amp; genres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3613185"/>
              </p:ext>
            </p:extLst>
          </p:nvPr>
        </p:nvGraphicFramePr>
        <p:xfrm>
          <a:off x="581192" y="260794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848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You Do: Using Point of view!</a:t>
            </a:r>
            <a:endParaRPr lang="en-US" b="1" dirty="0"/>
          </a:p>
        </p:txBody>
      </p:sp>
      <p:sp>
        <p:nvSpPr>
          <p:cNvPr id="3" name="Content Placeholder 2"/>
          <p:cNvSpPr>
            <a:spLocks noGrp="1"/>
          </p:cNvSpPr>
          <p:nvPr>
            <p:ph idx="1"/>
          </p:nvPr>
        </p:nvSpPr>
        <p:spPr>
          <a:xfrm>
            <a:off x="290596" y="2485296"/>
            <a:ext cx="11610808" cy="4118703"/>
          </a:xfrm>
        </p:spPr>
        <p:txBody>
          <a:bodyPr>
            <a:normAutofit fontScale="92500" lnSpcReduction="20000"/>
          </a:bodyPr>
          <a:lstStyle/>
          <a:p>
            <a:r>
              <a:rPr lang="en-US" sz="3200" b="1" dirty="0" smtClean="0"/>
              <a:t>Using 1</a:t>
            </a:r>
            <a:r>
              <a:rPr lang="en-US" sz="3200" b="1" baseline="30000" dirty="0" smtClean="0"/>
              <a:t>st</a:t>
            </a:r>
            <a:r>
              <a:rPr lang="en-US" sz="3200" b="1" dirty="0" smtClean="0"/>
              <a:t> person point of view, write a paragraph (5 sentences) about betrayal. </a:t>
            </a:r>
          </a:p>
          <a:p>
            <a:endParaRPr lang="en-US" sz="3200" b="1" dirty="0" smtClean="0"/>
          </a:p>
          <a:p>
            <a:r>
              <a:rPr lang="en-US" sz="3200" b="1" dirty="0"/>
              <a:t>Using </a:t>
            </a:r>
            <a:r>
              <a:rPr lang="en-US" sz="3200" b="1" dirty="0" smtClean="0"/>
              <a:t>2</a:t>
            </a:r>
            <a:r>
              <a:rPr lang="en-US" sz="2200" b="1" dirty="0" smtClean="0"/>
              <a:t>nd</a:t>
            </a:r>
            <a:r>
              <a:rPr lang="en-US" sz="3200" b="1" dirty="0" smtClean="0"/>
              <a:t> </a:t>
            </a:r>
            <a:r>
              <a:rPr lang="en-US" sz="3200" b="1" dirty="0"/>
              <a:t>person point of view, write a paragraph (5 sentences) about betrayal. </a:t>
            </a:r>
          </a:p>
          <a:p>
            <a:endParaRPr lang="en-US" sz="3200" b="1" dirty="0" smtClean="0"/>
          </a:p>
          <a:p>
            <a:r>
              <a:rPr lang="en-US" sz="3200" b="1" dirty="0" smtClean="0"/>
              <a:t>Using 3</a:t>
            </a:r>
            <a:r>
              <a:rPr lang="en-US" sz="2200" b="1" dirty="0" smtClean="0"/>
              <a:t>rd</a:t>
            </a:r>
            <a:r>
              <a:rPr lang="en-US" sz="3200" b="1" dirty="0" smtClean="0"/>
              <a:t> person </a:t>
            </a:r>
            <a:r>
              <a:rPr lang="en-US" sz="3200" b="1" dirty="0"/>
              <a:t>point of view, write a paragraph (5 sentences) about betrayal. </a:t>
            </a:r>
          </a:p>
          <a:p>
            <a:endParaRPr lang="en-US" sz="3200" b="1" dirty="0"/>
          </a:p>
        </p:txBody>
      </p:sp>
    </p:spTree>
    <p:extLst>
      <p:ext uri="{BB962C8B-B14F-4D97-AF65-F5344CB8AC3E}">
        <p14:creationId xmlns:p14="http://schemas.microsoft.com/office/powerpoint/2010/main" val="1923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should be able to:</a:t>
            </a:r>
            <a:endParaRPr lang="en-US" b="1" dirty="0"/>
          </a:p>
        </p:txBody>
      </p:sp>
      <p:sp>
        <p:nvSpPr>
          <p:cNvPr id="3" name="Content Placeholder 2"/>
          <p:cNvSpPr>
            <a:spLocks noGrp="1"/>
          </p:cNvSpPr>
          <p:nvPr>
            <p:ph idx="1"/>
          </p:nvPr>
        </p:nvSpPr>
        <p:spPr>
          <a:xfrm>
            <a:off x="581192" y="2627536"/>
            <a:ext cx="11029615" cy="3678303"/>
          </a:xfrm>
        </p:spPr>
        <p:txBody>
          <a:bodyPr>
            <a:normAutofit/>
          </a:bodyPr>
          <a:lstStyle/>
          <a:p>
            <a:r>
              <a:rPr lang="en-US" sz="3200" dirty="0" smtClean="0"/>
              <a:t>Purposefully choose an effective point of view when your write.</a:t>
            </a:r>
          </a:p>
          <a:p>
            <a:r>
              <a:rPr lang="en-US" sz="3200" b="1" dirty="0" smtClean="0"/>
              <a:t>Write in the appropriate point of view based on the specified genre (narrative, persuasive, expository).</a:t>
            </a:r>
          </a:p>
          <a:p>
            <a:r>
              <a:rPr lang="en-US" sz="3200" dirty="0" smtClean="0"/>
              <a:t>Identify point of view in other people’s writing.</a:t>
            </a:r>
          </a:p>
          <a:p>
            <a:endParaRPr lang="en-US" dirty="0"/>
          </a:p>
        </p:txBody>
      </p:sp>
    </p:spTree>
    <p:extLst>
      <p:ext uri="{BB962C8B-B14F-4D97-AF65-F5344CB8AC3E}">
        <p14:creationId xmlns:p14="http://schemas.microsoft.com/office/powerpoint/2010/main" val="182888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591" y="1548751"/>
            <a:ext cx="10993549" cy="1475013"/>
          </a:xfrm>
        </p:spPr>
        <p:txBody>
          <a:bodyPr/>
          <a:lstStyle/>
          <a:p>
            <a:r>
              <a:rPr lang="en-US" b="1" dirty="0" smtClean="0"/>
              <a:t>Point of  view review Workshop</a:t>
            </a:r>
            <a:endParaRPr lang="en-US" b="1" dirty="0"/>
          </a:p>
        </p:txBody>
      </p:sp>
    </p:spTree>
    <p:extLst>
      <p:ext uri="{BB962C8B-B14F-4D97-AF65-F5344CB8AC3E}">
        <p14:creationId xmlns:p14="http://schemas.microsoft.com/office/powerpoint/2010/main" val="78984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The Holy Grail…….</a:t>
            </a:r>
            <a:endParaRPr lang="en-US" b="1" dirty="0"/>
          </a:p>
        </p:txBody>
      </p:sp>
      <p:sp>
        <p:nvSpPr>
          <p:cNvPr id="5" name="Subtitle 4"/>
          <p:cNvSpPr>
            <a:spLocks noGrp="1"/>
          </p:cNvSpPr>
          <p:nvPr>
            <p:ph type="subTitle" idx="1"/>
          </p:nvPr>
        </p:nvSpPr>
        <p:spPr/>
        <p:txBody>
          <a:bodyPr>
            <a:normAutofit/>
          </a:bodyPr>
          <a:lstStyle/>
          <a:p>
            <a:r>
              <a:rPr lang="en-US" sz="2400" i="1" dirty="0" smtClean="0"/>
              <a:t>Your new best friend</a:t>
            </a:r>
            <a:endParaRPr lang="en-US" sz="2400" i="1" dirty="0"/>
          </a:p>
        </p:txBody>
      </p:sp>
    </p:spTree>
    <p:extLst>
      <p:ext uri="{BB962C8B-B14F-4D97-AF65-F5344CB8AC3E}">
        <p14:creationId xmlns:p14="http://schemas.microsoft.com/office/powerpoint/2010/main" val="1905746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Expectations</a:t>
            </a:r>
            <a:endParaRPr lang="en-US" dirty="0"/>
          </a:p>
        </p:txBody>
      </p:sp>
      <p:sp>
        <p:nvSpPr>
          <p:cNvPr id="3" name="Content Placeholder 2"/>
          <p:cNvSpPr>
            <a:spLocks noGrp="1"/>
          </p:cNvSpPr>
          <p:nvPr>
            <p:ph idx="1"/>
          </p:nvPr>
        </p:nvSpPr>
        <p:spPr>
          <a:xfrm>
            <a:off x="581192" y="2607216"/>
            <a:ext cx="11029615" cy="3678303"/>
          </a:xfrm>
        </p:spPr>
        <p:txBody>
          <a:bodyPr>
            <a:normAutofit/>
          </a:bodyPr>
          <a:lstStyle/>
          <a:p>
            <a:r>
              <a:rPr lang="en-US" sz="2800" dirty="0" smtClean="0"/>
              <a:t>Follow along and don’t get behind</a:t>
            </a:r>
          </a:p>
          <a:p>
            <a:r>
              <a:rPr lang="en-US" sz="2800" dirty="0" smtClean="0"/>
              <a:t>Finished quality! Be neat and organized! </a:t>
            </a:r>
          </a:p>
          <a:p>
            <a:r>
              <a:rPr lang="en-US" sz="2800" dirty="0" smtClean="0"/>
              <a:t>Don’t go ahead!  </a:t>
            </a:r>
          </a:p>
          <a:p>
            <a:r>
              <a:rPr lang="en-US" sz="2800" dirty="0" smtClean="0"/>
              <a:t>Treat this like your baby!!! Don’t fold or wrinkle!</a:t>
            </a:r>
            <a:endParaRPr lang="en-US" sz="2800" dirty="0"/>
          </a:p>
        </p:txBody>
      </p:sp>
    </p:spTree>
    <p:extLst>
      <p:ext uri="{BB962C8B-B14F-4D97-AF65-F5344CB8AC3E}">
        <p14:creationId xmlns:p14="http://schemas.microsoft.com/office/powerpoint/2010/main" val="391982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437757" y="1016280"/>
            <a:ext cx="11029615" cy="3678303"/>
          </a:xfrm>
        </p:spPr>
        <p:txBody>
          <a:bodyPr>
            <a:normAutofit/>
          </a:bodyPr>
          <a:lstStyle/>
          <a:p>
            <a:r>
              <a:rPr lang="en-US" sz="3200" dirty="0"/>
              <a:t>S</a:t>
            </a:r>
            <a:r>
              <a:rPr lang="en-US" sz="3200" dirty="0" smtClean="0"/>
              <a:t>pread the folder out flat. </a:t>
            </a:r>
          </a:p>
          <a:p>
            <a:r>
              <a:rPr lang="en-US" sz="3200" dirty="0" smtClean="0"/>
              <a:t>Fold the 2 flaps of the </a:t>
            </a:r>
            <a:r>
              <a:rPr lang="en-US" sz="3200" dirty="0" smtClean="0"/>
              <a:t>folder</a:t>
            </a:r>
          </a:p>
          <a:p>
            <a:pPr marL="0" indent="0">
              <a:buNone/>
            </a:pPr>
            <a:r>
              <a:rPr lang="en-US" sz="3200" dirty="0"/>
              <a:t> </a:t>
            </a:r>
            <a:r>
              <a:rPr lang="en-US" sz="3200" dirty="0" smtClean="0"/>
              <a:t>  </a:t>
            </a:r>
            <a:r>
              <a:rPr lang="en-US" sz="3200" dirty="0" smtClean="0"/>
              <a:t>so </a:t>
            </a:r>
            <a:r>
              <a:rPr lang="en-US" sz="3200" dirty="0" smtClean="0"/>
              <a:t>they meet in the middle.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237"/>
          <a:stretch/>
        </p:blipFill>
        <p:spPr>
          <a:xfrm rot="5400000">
            <a:off x="6157569" y="823571"/>
            <a:ext cx="6403167" cy="5665694"/>
          </a:xfrm>
          <a:prstGeom prst="rect">
            <a:avLst/>
          </a:prstGeom>
        </p:spPr>
      </p:pic>
    </p:spTree>
    <p:extLst>
      <p:ext uri="{BB962C8B-B14F-4D97-AF65-F5344CB8AC3E}">
        <p14:creationId xmlns:p14="http://schemas.microsoft.com/office/powerpoint/2010/main" val="33246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2" y="2996116"/>
            <a:ext cx="11029615" cy="1192624"/>
          </a:xfrm>
        </p:spPr>
        <p:txBody>
          <a:bodyPr>
            <a:noAutofit/>
          </a:bodyPr>
          <a:lstStyle/>
          <a:p>
            <a:pPr marL="0" indent="0">
              <a:buNone/>
            </a:pPr>
            <a:endParaRPr lang="en-US" sz="2800" dirty="0"/>
          </a:p>
          <a:p>
            <a:r>
              <a:rPr lang="en-US" sz="3200" dirty="0" smtClean="0"/>
              <a:t>At the top put the title “The English Holy Grail” </a:t>
            </a:r>
          </a:p>
          <a:p>
            <a:pPr lvl="2"/>
            <a:r>
              <a:rPr lang="en-US" sz="3200" dirty="0" smtClean="0"/>
              <a:t>It shouldn’t take up too much space.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000" b="54333"/>
          <a:stretch/>
        </p:blipFill>
        <p:spPr>
          <a:xfrm>
            <a:off x="1523999" y="4965980"/>
            <a:ext cx="9144000" cy="1623060"/>
          </a:xfrm>
          <a:prstGeom prst="rect">
            <a:avLst/>
          </a:prstGeom>
        </p:spPr>
      </p:pic>
    </p:spTree>
    <p:extLst>
      <p:ext uri="{BB962C8B-B14F-4D97-AF65-F5344CB8AC3E}">
        <p14:creationId xmlns:p14="http://schemas.microsoft.com/office/powerpoint/2010/main" val="519551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2" y="2327817"/>
            <a:ext cx="11029615" cy="1169764"/>
          </a:xfrm>
        </p:spPr>
        <p:txBody>
          <a:bodyPr>
            <a:noAutofit/>
          </a:bodyPr>
          <a:lstStyle/>
          <a:p>
            <a:pPr marL="0" indent="0">
              <a:buNone/>
            </a:pPr>
            <a:endParaRPr lang="en-US" sz="3600" dirty="0"/>
          </a:p>
          <a:p>
            <a:r>
              <a:rPr lang="en-US" sz="3600" dirty="0" smtClean="0"/>
              <a:t>Choose a color for all your main headings</a:t>
            </a:r>
          </a:p>
          <a:p>
            <a:r>
              <a:rPr lang="en-US" sz="3600" dirty="0" smtClean="0"/>
              <a:t>Under the main title write “Expository Writing” </a:t>
            </a:r>
            <a:endParaRPr lang="en-US" sz="3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999" b="46922"/>
          <a:stretch/>
        </p:blipFill>
        <p:spPr>
          <a:xfrm>
            <a:off x="1523999" y="4155162"/>
            <a:ext cx="9144000" cy="2131338"/>
          </a:xfrm>
          <a:prstGeom prst="rect">
            <a:avLst/>
          </a:prstGeom>
        </p:spPr>
      </p:pic>
    </p:spTree>
    <p:extLst>
      <p:ext uri="{BB962C8B-B14F-4D97-AF65-F5344CB8AC3E}">
        <p14:creationId xmlns:p14="http://schemas.microsoft.com/office/powerpoint/2010/main" val="1794930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3" y="2350677"/>
            <a:ext cx="11029615" cy="1169764"/>
          </a:xfrm>
        </p:spPr>
        <p:txBody>
          <a:bodyPr>
            <a:noAutofit/>
          </a:bodyPr>
          <a:lstStyle/>
          <a:p>
            <a:pPr marL="0" indent="0">
              <a:buNone/>
            </a:pPr>
            <a:endParaRPr lang="en-US" sz="3600" dirty="0"/>
          </a:p>
          <a:p>
            <a:r>
              <a:rPr lang="en-US" sz="3600" dirty="0" smtClean="0"/>
              <a:t>Flip to the back and add the “English Holy Grail” heading to the back.</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595" b="63922"/>
          <a:stretch/>
        </p:blipFill>
        <p:spPr>
          <a:xfrm>
            <a:off x="1524000" y="4010920"/>
            <a:ext cx="9144000" cy="1541930"/>
          </a:xfrm>
          <a:prstGeom prst="rect">
            <a:avLst/>
          </a:prstGeom>
        </p:spPr>
      </p:pic>
    </p:spTree>
    <p:extLst>
      <p:ext uri="{BB962C8B-B14F-4D97-AF65-F5344CB8AC3E}">
        <p14:creationId xmlns:p14="http://schemas.microsoft.com/office/powerpoint/2010/main" val="41585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directions</a:t>
            </a:r>
            <a:endParaRPr lang="en-US" dirty="0"/>
          </a:p>
        </p:txBody>
      </p:sp>
      <p:sp>
        <p:nvSpPr>
          <p:cNvPr id="3" name="Content Placeholder 2"/>
          <p:cNvSpPr>
            <a:spLocks noGrp="1"/>
          </p:cNvSpPr>
          <p:nvPr>
            <p:ph idx="1"/>
          </p:nvPr>
        </p:nvSpPr>
        <p:spPr>
          <a:xfrm>
            <a:off x="581193" y="2350677"/>
            <a:ext cx="11029615" cy="1169764"/>
          </a:xfrm>
        </p:spPr>
        <p:txBody>
          <a:bodyPr>
            <a:noAutofit/>
          </a:bodyPr>
          <a:lstStyle/>
          <a:p>
            <a:pPr marL="0" indent="0">
              <a:buNone/>
            </a:pPr>
            <a:endParaRPr lang="en-US" sz="3600" dirty="0"/>
          </a:p>
          <a:p>
            <a:r>
              <a:rPr lang="en-US" sz="3600" dirty="0" smtClean="0"/>
              <a:t>Add the “narrative writing” and “persuasive writing” headings to the top, and draw a line diving the back in half vertically.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596" b="52864"/>
          <a:stretch/>
        </p:blipFill>
        <p:spPr>
          <a:xfrm>
            <a:off x="1524000" y="4155162"/>
            <a:ext cx="9144000" cy="2300233"/>
          </a:xfrm>
          <a:prstGeom prst="rect">
            <a:avLst/>
          </a:prstGeom>
        </p:spPr>
      </p:pic>
    </p:spTree>
    <p:extLst>
      <p:ext uri="{BB962C8B-B14F-4D97-AF65-F5344CB8AC3E}">
        <p14:creationId xmlns:p14="http://schemas.microsoft.com/office/powerpoint/2010/main" val="69338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2 Essays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THINK-PAIR-SHARE</a:t>
            </a:r>
          </a:p>
          <a:p>
            <a:r>
              <a:rPr lang="en-US" sz="2800" dirty="0" smtClean="0"/>
              <a:t>Read through both essays (6 minutes)</a:t>
            </a:r>
          </a:p>
          <a:p>
            <a:pPr lvl="2"/>
            <a:r>
              <a:rPr lang="en-US" sz="2800" dirty="0" smtClean="0"/>
              <a:t>Think about the difference between the 2 essays</a:t>
            </a:r>
          </a:p>
          <a:p>
            <a:r>
              <a:rPr lang="en-US" sz="2800" dirty="0" smtClean="0"/>
              <a:t>With your table talk about the differences and similarities between the 2 essays (3 minutes)</a:t>
            </a:r>
          </a:p>
          <a:p>
            <a:r>
              <a:rPr lang="en-US" sz="2800" dirty="0" smtClean="0"/>
              <a:t>Share Out</a:t>
            </a:r>
            <a:endParaRPr lang="en-US" sz="2800" dirty="0"/>
          </a:p>
        </p:txBody>
      </p:sp>
    </p:spTree>
    <p:extLst>
      <p:ext uri="{BB962C8B-B14F-4D97-AF65-F5344CB8AC3E}">
        <p14:creationId xmlns:p14="http://schemas.microsoft.com/office/powerpoint/2010/main" val="71739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Expository</a:t>
            </a:r>
            <a:endParaRPr lang="en-US" dirty="0"/>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r="24536"/>
          <a:stretch/>
        </p:blipFill>
        <p:spPr>
          <a:xfrm rot="5400000">
            <a:off x="3377297" y="1937785"/>
            <a:ext cx="4935382" cy="4905048"/>
          </a:xfrm>
        </p:spPr>
      </p:pic>
    </p:spTree>
    <p:extLst>
      <p:ext uri="{BB962C8B-B14F-4D97-AF65-F5344CB8AC3E}">
        <p14:creationId xmlns:p14="http://schemas.microsoft.com/office/powerpoint/2010/main" val="2151413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17666"/>
          <a:stretch/>
        </p:blipFill>
        <p:spPr>
          <a:xfrm rot="5400000">
            <a:off x="4101370" y="821811"/>
            <a:ext cx="6309763" cy="5747732"/>
          </a:xfrm>
        </p:spPr>
      </p:pic>
    </p:spTree>
    <p:extLst>
      <p:ext uri="{BB962C8B-B14F-4D97-AF65-F5344CB8AC3E}">
        <p14:creationId xmlns:p14="http://schemas.microsoft.com/office/powerpoint/2010/main" val="327889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Pronoun signal words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6118510"/>
              </p:ext>
            </p:extLst>
          </p:nvPr>
        </p:nvGraphicFramePr>
        <p:xfrm>
          <a:off x="581192" y="260794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5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Pronoun signal words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54477"/>
              </p:ext>
            </p:extLst>
          </p:nvPr>
        </p:nvGraphicFramePr>
        <p:xfrm>
          <a:off x="580858" y="27908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39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5456723"/>
              </p:ext>
            </p:extLst>
          </p:nvPr>
        </p:nvGraphicFramePr>
        <p:xfrm>
          <a:off x="581025" y="2181225"/>
          <a:ext cx="374713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93920" y="2743200"/>
            <a:ext cx="6916888" cy="2554545"/>
          </a:xfrm>
          <a:prstGeom prst="rect">
            <a:avLst/>
          </a:prstGeom>
          <a:noFill/>
        </p:spPr>
        <p:txBody>
          <a:bodyPr wrap="square" rtlCol="0">
            <a:spAutoFit/>
          </a:bodyPr>
          <a:lstStyle/>
          <a:p>
            <a:pPr algn="ctr">
              <a:buFontTx/>
              <a:buNone/>
            </a:pPr>
            <a:r>
              <a:rPr lang="en-US" sz="3200" b="1" u="sng" dirty="0"/>
              <a:t>Example</a:t>
            </a:r>
          </a:p>
          <a:p>
            <a:pPr algn="ctr">
              <a:buFontTx/>
              <a:buNone/>
            </a:pPr>
            <a:endParaRPr lang="en-US" sz="3200" b="1" dirty="0"/>
          </a:p>
          <a:p>
            <a:pPr>
              <a:buFontTx/>
              <a:buNone/>
            </a:pPr>
            <a:r>
              <a:rPr lang="en-US" sz="3200" b="1" dirty="0">
                <a:solidFill>
                  <a:schemeClr val="accent6"/>
                </a:solidFill>
              </a:rPr>
              <a:t>I</a:t>
            </a:r>
            <a:r>
              <a:rPr lang="en-US" sz="3200" b="1" dirty="0">
                <a:solidFill>
                  <a:srgbClr val="FF0000"/>
                </a:solidFill>
              </a:rPr>
              <a:t> </a:t>
            </a:r>
            <a:r>
              <a:rPr lang="en-US" sz="3200" b="1" dirty="0">
                <a:solidFill>
                  <a:schemeClr val="tx1">
                    <a:lumMod val="75000"/>
                    <a:lumOff val="25000"/>
                  </a:schemeClr>
                </a:solidFill>
              </a:rPr>
              <a:t>went home.  Tim came over.  </a:t>
            </a:r>
            <a:r>
              <a:rPr lang="en-US" sz="3200" b="1" dirty="0">
                <a:solidFill>
                  <a:schemeClr val="accent6"/>
                </a:solidFill>
              </a:rPr>
              <a:t>I</a:t>
            </a:r>
            <a:r>
              <a:rPr lang="en-US" sz="3200" b="1" dirty="0">
                <a:solidFill>
                  <a:srgbClr val="FF0000"/>
                </a:solidFill>
              </a:rPr>
              <a:t> </a:t>
            </a:r>
            <a:r>
              <a:rPr lang="en-US" sz="3200" b="1" dirty="0">
                <a:solidFill>
                  <a:schemeClr val="tx1">
                    <a:lumMod val="75000"/>
                    <a:lumOff val="25000"/>
                  </a:schemeClr>
                </a:solidFill>
              </a:rPr>
              <a:t>couldn't play.</a:t>
            </a:r>
          </a:p>
          <a:p>
            <a:endParaRPr lang="en-US" sz="3200" dirty="0"/>
          </a:p>
        </p:txBody>
      </p:sp>
    </p:spTree>
    <p:extLst>
      <p:ext uri="{BB962C8B-B14F-4D97-AF65-F5344CB8AC3E}">
        <p14:creationId xmlns:p14="http://schemas.microsoft.com/office/powerpoint/2010/main" val="30700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4170931"/>
              </p:ext>
            </p:extLst>
          </p:nvPr>
        </p:nvGraphicFramePr>
        <p:xfrm>
          <a:off x="581025" y="2181224"/>
          <a:ext cx="3747135" cy="405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93920" y="2296160"/>
            <a:ext cx="6916888" cy="3539430"/>
          </a:xfrm>
          <a:prstGeom prst="rect">
            <a:avLst/>
          </a:prstGeom>
          <a:noFill/>
        </p:spPr>
        <p:txBody>
          <a:bodyPr wrap="square" rtlCol="0">
            <a:spAutoFit/>
          </a:bodyPr>
          <a:lstStyle/>
          <a:p>
            <a:pPr algn="ctr">
              <a:buFontTx/>
              <a:buNone/>
            </a:pPr>
            <a:r>
              <a:rPr lang="en-US" sz="3200" b="1" u="sng" dirty="0" smtClean="0"/>
              <a:t>Examples</a:t>
            </a:r>
            <a:endParaRPr lang="en-US" sz="3200" b="1" u="sng" dirty="0"/>
          </a:p>
          <a:p>
            <a:pPr algn="ctr">
              <a:buFontTx/>
              <a:buNone/>
            </a:pPr>
            <a:endParaRPr lang="en-US" sz="3200" b="1" dirty="0"/>
          </a:p>
          <a:p>
            <a:pPr marL="457200" indent="-457200">
              <a:buFont typeface="Arial" panose="020B0604020202020204" pitchFamily="34" charset="0"/>
              <a:buChar char="•"/>
            </a:pPr>
            <a:r>
              <a:rPr lang="en-US" sz="3200" b="1" dirty="0">
                <a:solidFill>
                  <a:schemeClr val="tx1">
                    <a:lumMod val="75000"/>
                    <a:lumOff val="25000"/>
                  </a:schemeClr>
                </a:solidFill>
              </a:rPr>
              <a:t>First, gather </a:t>
            </a:r>
            <a:r>
              <a:rPr lang="en-US" sz="3200" b="1" u="sng" dirty="0">
                <a:solidFill>
                  <a:schemeClr val="accent6"/>
                </a:solidFill>
              </a:rPr>
              <a:t>your</a:t>
            </a:r>
            <a:r>
              <a:rPr lang="en-US" sz="3200" b="1" dirty="0">
                <a:solidFill>
                  <a:schemeClr val="accent6"/>
                </a:solidFill>
              </a:rPr>
              <a:t> </a:t>
            </a:r>
            <a:r>
              <a:rPr lang="en-US" sz="3200" b="1" dirty="0">
                <a:solidFill>
                  <a:schemeClr val="tx1">
                    <a:lumMod val="75000"/>
                    <a:lumOff val="25000"/>
                  </a:schemeClr>
                </a:solidFill>
              </a:rPr>
              <a:t>materials.  Add 1 cup sugar to flour.  </a:t>
            </a:r>
            <a:endParaRPr lang="en-US" sz="3200" b="1" dirty="0" smtClean="0">
              <a:solidFill>
                <a:schemeClr val="tx1">
                  <a:lumMod val="75000"/>
                  <a:lumOff val="25000"/>
                </a:schemeClr>
              </a:solidFill>
            </a:endParaRPr>
          </a:p>
          <a:p>
            <a:endParaRPr lang="en-US" sz="3200" b="1" dirty="0"/>
          </a:p>
          <a:p>
            <a:pPr marL="457200" indent="-457200">
              <a:buFont typeface="Arial" panose="020B0604020202020204" pitchFamily="34" charset="0"/>
              <a:buChar char="•"/>
            </a:pPr>
            <a:r>
              <a:rPr lang="en-US" sz="3200" b="1" u="sng" dirty="0" smtClean="0">
                <a:solidFill>
                  <a:schemeClr val="accent6"/>
                </a:solidFill>
              </a:rPr>
              <a:t>You</a:t>
            </a:r>
            <a:r>
              <a:rPr lang="en-US" sz="3200" b="1" dirty="0" smtClean="0"/>
              <a:t> </a:t>
            </a:r>
            <a:r>
              <a:rPr lang="en-US" sz="3200" b="1" dirty="0" smtClean="0">
                <a:solidFill>
                  <a:schemeClr val="tx1">
                    <a:lumMod val="75000"/>
                    <a:lumOff val="25000"/>
                  </a:schemeClr>
                </a:solidFill>
              </a:rPr>
              <a:t>shouldn’t judge people based on their looks. </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8941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1727734"/>
              </p:ext>
            </p:extLst>
          </p:nvPr>
        </p:nvGraphicFramePr>
        <p:xfrm>
          <a:off x="581192" y="2364104"/>
          <a:ext cx="3645368" cy="405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28160" y="2377440"/>
            <a:ext cx="8087360" cy="3834896"/>
          </a:xfrm>
          <a:prstGeom prst="rect">
            <a:avLst/>
          </a:prstGeom>
          <a:noFill/>
        </p:spPr>
        <p:txBody>
          <a:bodyPr wrap="square" rtlCol="0">
            <a:spAutoFit/>
          </a:bodyPr>
          <a:lstStyle/>
          <a:p>
            <a:pPr algn="ctr">
              <a:buFontTx/>
              <a:buNone/>
            </a:pPr>
            <a:r>
              <a:rPr lang="en-US" sz="3200" b="1" u="sng" dirty="0" err="1" smtClean="0">
                <a:solidFill>
                  <a:schemeClr val="accent1">
                    <a:lumMod val="75000"/>
                  </a:schemeClr>
                </a:solidFill>
              </a:rPr>
              <a:t>Omniscent</a:t>
            </a:r>
            <a:r>
              <a:rPr lang="en-US" sz="3200" b="1" u="sng" dirty="0" smtClean="0">
                <a:solidFill>
                  <a:schemeClr val="accent1">
                    <a:lumMod val="75000"/>
                  </a:schemeClr>
                </a:solidFill>
              </a:rPr>
              <a:t> </a:t>
            </a:r>
          </a:p>
          <a:p>
            <a:pPr algn="ctr">
              <a:buFontTx/>
              <a:buNone/>
            </a:pPr>
            <a:r>
              <a:rPr lang="en-US" sz="3200" dirty="0" smtClean="0">
                <a:solidFill>
                  <a:schemeClr val="accent1">
                    <a:lumMod val="75000"/>
                  </a:schemeClr>
                </a:solidFill>
              </a:rPr>
              <a:t>(narrator knows thoughts and feelings of multiple characters)</a:t>
            </a:r>
          </a:p>
          <a:p>
            <a:pPr algn="ctr">
              <a:buFontTx/>
              <a:buNone/>
            </a:pPr>
            <a:endParaRPr lang="en-US" sz="3200" dirty="0" smtClean="0"/>
          </a:p>
          <a:p>
            <a:pPr algn="ctr">
              <a:lnSpc>
                <a:spcPct val="90000"/>
              </a:lnSpc>
              <a:buFontTx/>
              <a:buNone/>
            </a:pPr>
            <a:r>
              <a:rPr lang="en-US" sz="3200" b="1" u="sng" dirty="0"/>
              <a:t>Example</a:t>
            </a:r>
          </a:p>
          <a:p>
            <a:pPr>
              <a:lnSpc>
                <a:spcPct val="90000"/>
              </a:lnSpc>
              <a:buFontTx/>
              <a:buNone/>
            </a:pPr>
            <a:r>
              <a:rPr lang="en-US" sz="3200" b="1" dirty="0">
                <a:solidFill>
                  <a:srgbClr val="FF0000"/>
                </a:solidFill>
              </a:rPr>
              <a:t>	</a:t>
            </a:r>
            <a:r>
              <a:rPr lang="en-US" sz="3200" b="1" dirty="0">
                <a:solidFill>
                  <a:schemeClr val="tx1">
                    <a:lumMod val="75000"/>
                    <a:lumOff val="25000"/>
                  </a:schemeClr>
                </a:solidFill>
              </a:rPr>
              <a:t>Tim was mad</a:t>
            </a:r>
            <a:r>
              <a:rPr lang="en-US" sz="3200" dirty="0">
                <a:solidFill>
                  <a:schemeClr val="tx1">
                    <a:lumMod val="75000"/>
                    <a:lumOff val="25000"/>
                  </a:schemeClr>
                </a:solidFill>
              </a:rPr>
              <a:t> at Shay.  </a:t>
            </a:r>
            <a:r>
              <a:rPr lang="en-US" sz="3200" b="1" dirty="0">
                <a:solidFill>
                  <a:schemeClr val="tx1">
                    <a:lumMod val="75000"/>
                    <a:lumOff val="25000"/>
                  </a:schemeClr>
                </a:solidFill>
              </a:rPr>
              <a:t>He blamed her</a:t>
            </a:r>
            <a:r>
              <a:rPr lang="en-US" sz="3200" dirty="0">
                <a:solidFill>
                  <a:schemeClr val="tx1">
                    <a:lumMod val="75000"/>
                    <a:lumOff val="25000"/>
                  </a:schemeClr>
                </a:solidFill>
              </a:rPr>
              <a:t>.  </a:t>
            </a:r>
            <a:r>
              <a:rPr lang="en-US" sz="3200" b="1" dirty="0">
                <a:solidFill>
                  <a:schemeClr val="tx1">
                    <a:lumMod val="75000"/>
                    <a:lumOff val="25000"/>
                  </a:schemeClr>
                </a:solidFill>
              </a:rPr>
              <a:t>Shay knew</a:t>
            </a:r>
            <a:r>
              <a:rPr lang="en-US" sz="3200" dirty="0">
                <a:solidFill>
                  <a:schemeClr val="tx1">
                    <a:lumMod val="75000"/>
                    <a:lumOff val="25000"/>
                  </a:schemeClr>
                </a:solidFill>
              </a:rPr>
              <a:t> Tim would be mad, but </a:t>
            </a:r>
            <a:r>
              <a:rPr lang="en-US" sz="3200" b="1" dirty="0">
                <a:solidFill>
                  <a:schemeClr val="tx1">
                    <a:lumMod val="75000"/>
                    <a:lumOff val="25000"/>
                  </a:schemeClr>
                </a:solidFill>
              </a:rPr>
              <a:t>she wanted to</a:t>
            </a:r>
            <a:r>
              <a:rPr lang="en-US" sz="3200" dirty="0">
                <a:solidFill>
                  <a:schemeClr val="tx1">
                    <a:lumMod val="75000"/>
                    <a:lumOff val="25000"/>
                  </a:schemeClr>
                </a:solidFill>
              </a:rPr>
              <a:t> live her life</a:t>
            </a:r>
            <a:r>
              <a:rPr lang="en-US" sz="3200" dirty="0" smtClean="0">
                <a:solidFill>
                  <a:schemeClr val="tx1">
                    <a:lumMod val="75000"/>
                    <a:lumOff val="25000"/>
                  </a:schemeClr>
                </a:solidFill>
              </a:rPr>
              <a:t>.</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6533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View: Signal words and use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1727734"/>
              </p:ext>
            </p:extLst>
          </p:nvPr>
        </p:nvGraphicFramePr>
        <p:xfrm>
          <a:off x="581192" y="2364104"/>
          <a:ext cx="3645368" cy="405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28160" y="2377440"/>
            <a:ext cx="7863840" cy="4031873"/>
          </a:xfrm>
          <a:prstGeom prst="rect">
            <a:avLst/>
          </a:prstGeom>
          <a:noFill/>
        </p:spPr>
        <p:txBody>
          <a:bodyPr wrap="square" rtlCol="0">
            <a:spAutoFit/>
          </a:bodyPr>
          <a:lstStyle/>
          <a:p>
            <a:pPr algn="ctr">
              <a:buFontTx/>
              <a:buNone/>
            </a:pPr>
            <a:r>
              <a:rPr lang="en-US" sz="3200" b="1" u="sng" dirty="0" smtClean="0"/>
              <a:t>Limited</a:t>
            </a:r>
          </a:p>
          <a:p>
            <a:pPr algn="ctr"/>
            <a:r>
              <a:rPr lang="en-US" sz="3200" dirty="0" smtClean="0">
                <a:solidFill>
                  <a:schemeClr val="accent1">
                    <a:lumMod val="75000"/>
                  </a:schemeClr>
                </a:solidFill>
              </a:rPr>
              <a:t>(</a:t>
            </a:r>
            <a:r>
              <a:rPr lang="en-US" sz="3200" dirty="0">
                <a:solidFill>
                  <a:schemeClr val="accent1">
                    <a:lumMod val="75000"/>
                  </a:schemeClr>
                </a:solidFill>
              </a:rPr>
              <a:t>t</a:t>
            </a:r>
            <a:r>
              <a:rPr lang="en-US" sz="3200" dirty="0" smtClean="0">
                <a:solidFill>
                  <a:schemeClr val="accent1">
                    <a:lumMod val="75000"/>
                  </a:schemeClr>
                </a:solidFill>
              </a:rPr>
              <a:t>ells </a:t>
            </a:r>
            <a:r>
              <a:rPr lang="en-US" sz="3200" dirty="0">
                <a:solidFill>
                  <a:schemeClr val="accent1">
                    <a:lumMod val="75000"/>
                  </a:schemeClr>
                </a:solidFill>
              </a:rPr>
              <a:t>thoughts &amp; feelings of one </a:t>
            </a:r>
            <a:r>
              <a:rPr lang="en-US" sz="3200" dirty="0" smtClean="0">
                <a:solidFill>
                  <a:schemeClr val="accent1">
                    <a:lumMod val="75000"/>
                  </a:schemeClr>
                </a:solidFill>
              </a:rPr>
              <a:t>character)</a:t>
            </a:r>
            <a:endParaRPr lang="en-US" sz="3200" dirty="0">
              <a:solidFill>
                <a:schemeClr val="accent1">
                  <a:lumMod val="75000"/>
                </a:schemeClr>
              </a:solidFill>
            </a:endParaRPr>
          </a:p>
          <a:p>
            <a:pPr algn="ctr">
              <a:buFontTx/>
              <a:buNone/>
            </a:pPr>
            <a:endParaRPr lang="en-US" sz="3200" dirty="0" smtClean="0"/>
          </a:p>
          <a:p>
            <a:pPr algn="ctr">
              <a:buFontTx/>
              <a:buNone/>
            </a:pPr>
            <a:r>
              <a:rPr lang="en-US" sz="3200" b="1" u="sng" dirty="0" smtClean="0"/>
              <a:t>Example</a:t>
            </a:r>
          </a:p>
          <a:p>
            <a:pPr algn="ctr"/>
            <a:r>
              <a:rPr lang="en-US" sz="3200" b="1" dirty="0">
                <a:solidFill>
                  <a:schemeClr val="tx1">
                    <a:lumMod val="75000"/>
                    <a:lumOff val="25000"/>
                  </a:schemeClr>
                </a:solidFill>
              </a:rPr>
              <a:t>Tim was mad</a:t>
            </a:r>
            <a:r>
              <a:rPr lang="en-US" sz="3200" dirty="0">
                <a:solidFill>
                  <a:schemeClr val="tx1">
                    <a:lumMod val="75000"/>
                    <a:lumOff val="25000"/>
                  </a:schemeClr>
                </a:solidFill>
              </a:rPr>
              <a:t> at Shay.  </a:t>
            </a:r>
            <a:r>
              <a:rPr lang="en-US" sz="3200" b="1" dirty="0">
                <a:solidFill>
                  <a:schemeClr val="tx1">
                    <a:lumMod val="75000"/>
                    <a:lumOff val="25000"/>
                  </a:schemeClr>
                </a:solidFill>
              </a:rPr>
              <a:t>He blamed</a:t>
            </a:r>
            <a:r>
              <a:rPr lang="en-US" sz="3200" dirty="0">
                <a:solidFill>
                  <a:schemeClr val="tx1">
                    <a:lumMod val="75000"/>
                    <a:lumOff val="25000"/>
                  </a:schemeClr>
                </a:solidFill>
              </a:rPr>
              <a:t> her.  Shay just left without saying anything.  She left a note and then left him.  </a:t>
            </a:r>
          </a:p>
          <a:p>
            <a:pPr algn="ctr">
              <a:buFontTx/>
              <a:buNone/>
            </a:pPr>
            <a:endParaRPr lang="en-US" sz="3200" dirty="0" smtClean="0"/>
          </a:p>
        </p:txBody>
      </p:sp>
    </p:spTree>
    <p:extLst>
      <p:ext uri="{BB962C8B-B14F-4D97-AF65-F5344CB8AC3E}">
        <p14:creationId xmlns:p14="http://schemas.microsoft.com/office/powerpoint/2010/main" val="36671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Dialogue and narration</a:t>
            </a:r>
            <a:endParaRPr lang="en-US" b="1" dirty="0"/>
          </a:p>
        </p:txBody>
      </p:sp>
      <p:sp>
        <p:nvSpPr>
          <p:cNvPr id="3" name="Content Placeholder 2"/>
          <p:cNvSpPr>
            <a:spLocks noGrp="1"/>
          </p:cNvSpPr>
          <p:nvPr>
            <p:ph idx="1"/>
          </p:nvPr>
        </p:nvSpPr>
        <p:spPr/>
        <p:txBody>
          <a:bodyPr>
            <a:normAutofit fontScale="77500" lnSpcReduction="20000"/>
          </a:bodyPr>
          <a:lstStyle/>
          <a:p>
            <a:r>
              <a:rPr lang="en-US" sz="4100" b="1" dirty="0">
                <a:solidFill>
                  <a:schemeClr val="accent6">
                    <a:lumMod val="75000"/>
                  </a:schemeClr>
                </a:solidFill>
              </a:rPr>
              <a:t>Dialogue</a:t>
            </a:r>
            <a:r>
              <a:rPr lang="en-US" sz="4100" dirty="0">
                <a:solidFill>
                  <a:schemeClr val="accent6">
                    <a:lumMod val="75000"/>
                  </a:schemeClr>
                </a:solidFill>
              </a:rPr>
              <a:t> </a:t>
            </a:r>
            <a:r>
              <a:rPr lang="en-US" sz="4100" dirty="0"/>
              <a:t>= when characters speak.</a:t>
            </a:r>
          </a:p>
          <a:p>
            <a:endParaRPr lang="en-US" sz="1200" dirty="0"/>
          </a:p>
          <a:p>
            <a:r>
              <a:rPr lang="en-US" sz="4100" b="1" dirty="0">
                <a:solidFill>
                  <a:schemeClr val="accent2"/>
                </a:solidFill>
              </a:rPr>
              <a:t>Narration</a:t>
            </a:r>
            <a:r>
              <a:rPr lang="en-US" sz="4100" dirty="0">
                <a:solidFill>
                  <a:schemeClr val="accent2"/>
                </a:solidFill>
              </a:rPr>
              <a:t> </a:t>
            </a:r>
            <a:r>
              <a:rPr lang="en-US" sz="4100" dirty="0"/>
              <a:t>= when the narrator speaks.</a:t>
            </a:r>
          </a:p>
          <a:p>
            <a:endParaRPr lang="en-US" sz="1200" dirty="0"/>
          </a:p>
          <a:p>
            <a:r>
              <a:rPr lang="en-US" sz="4100" b="1" dirty="0"/>
              <a:t>“Quotation marks”</a:t>
            </a:r>
            <a:r>
              <a:rPr lang="en-US" sz="4100" dirty="0"/>
              <a:t> separate </a:t>
            </a:r>
            <a:r>
              <a:rPr lang="en-US" sz="4100" b="1" dirty="0">
                <a:solidFill>
                  <a:schemeClr val="accent2"/>
                </a:solidFill>
              </a:rPr>
              <a:t>narration</a:t>
            </a:r>
            <a:r>
              <a:rPr lang="en-US" sz="4100" dirty="0">
                <a:solidFill>
                  <a:schemeClr val="accent2"/>
                </a:solidFill>
              </a:rPr>
              <a:t> </a:t>
            </a:r>
            <a:r>
              <a:rPr lang="en-US" sz="4100" dirty="0"/>
              <a:t>from </a:t>
            </a:r>
            <a:r>
              <a:rPr lang="en-US" sz="4100" b="1" dirty="0">
                <a:solidFill>
                  <a:schemeClr val="accent6"/>
                </a:solidFill>
              </a:rPr>
              <a:t>dialogue</a:t>
            </a:r>
            <a:r>
              <a:rPr lang="en-US" sz="4100" dirty="0"/>
              <a:t>.</a:t>
            </a:r>
          </a:p>
          <a:p>
            <a:endParaRPr lang="en-US" sz="2100" dirty="0"/>
          </a:p>
          <a:p>
            <a:pPr algn="ctr">
              <a:buFontTx/>
              <a:buNone/>
            </a:pPr>
            <a:r>
              <a:rPr lang="en-US" sz="4100" b="1" dirty="0"/>
              <a:t>Example</a:t>
            </a:r>
          </a:p>
          <a:p>
            <a:pPr algn="ctr">
              <a:buFontTx/>
              <a:buNone/>
            </a:pPr>
            <a:r>
              <a:rPr lang="en-US" sz="4100" b="1" i="1" dirty="0"/>
              <a:t>“</a:t>
            </a:r>
            <a:r>
              <a:rPr lang="en-US" sz="4100" b="1" i="1" u="sng" dirty="0">
                <a:solidFill>
                  <a:schemeClr val="accent6"/>
                </a:solidFill>
              </a:rPr>
              <a:t>Help</a:t>
            </a:r>
            <a:r>
              <a:rPr lang="en-US" sz="4100" b="1" i="1" dirty="0"/>
              <a:t>” </a:t>
            </a:r>
            <a:r>
              <a:rPr lang="en-US" sz="4100" b="1" i="1" u="sng" dirty="0">
                <a:solidFill>
                  <a:schemeClr val="accent2"/>
                </a:solidFill>
              </a:rPr>
              <a:t>my cousin Jack said</a:t>
            </a:r>
            <a:r>
              <a:rPr lang="en-US" sz="4100" b="1" i="1" dirty="0"/>
              <a:t>.</a:t>
            </a:r>
            <a:r>
              <a:rPr lang="en-US" sz="4100" b="1" dirty="0"/>
              <a:t> </a:t>
            </a:r>
          </a:p>
          <a:p>
            <a:endParaRPr lang="en-US" dirty="0"/>
          </a:p>
        </p:txBody>
      </p:sp>
    </p:spTree>
    <p:extLst>
      <p:ext uri="{BB962C8B-B14F-4D97-AF65-F5344CB8AC3E}">
        <p14:creationId xmlns:p14="http://schemas.microsoft.com/office/powerpoint/2010/main" val="29869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Template>
  <TotalTime>241</TotalTime>
  <Words>1403</Words>
  <Application>Microsoft Office PowerPoint</Application>
  <PresentationFormat>Widescreen</PresentationFormat>
  <Paragraphs>155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Gill Sans MT</vt:lpstr>
      <vt:lpstr>Wingdings 2</vt:lpstr>
      <vt:lpstr>Dividend</vt:lpstr>
      <vt:lpstr>1st Period Announcements</vt:lpstr>
      <vt:lpstr>Point of  view review Workshop</vt:lpstr>
      <vt:lpstr>Points of  View: Pronoun signal words</vt:lpstr>
      <vt:lpstr>Points of  View: Pronoun signal words</vt:lpstr>
      <vt:lpstr>Points of  View: Signal words and use</vt:lpstr>
      <vt:lpstr>Points of  View: Signal words and use</vt:lpstr>
      <vt:lpstr>Points of  View: Signal words and use</vt:lpstr>
      <vt:lpstr>Points of  View: Signal words and use</vt:lpstr>
      <vt:lpstr>Dialogue and narration</vt:lpstr>
      <vt:lpstr>Identifying point of view</vt:lpstr>
      <vt:lpstr>1) What is the point of view? </vt:lpstr>
      <vt:lpstr>2) What is the point of view?</vt:lpstr>
      <vt:lpstr>3) What is the point of view?</vt:lpstr>
      <vt:lpstr>4) What is the point of view?</vt:lpstr>
      <vt:lpstr>5) What is the point of view?</vt:lpstr>
      <vt:lpstr>6) What is the point of view?</vt:lpstr>
      <vt:lpstr>Points of  View &amp; genres</vt:lpstr>
      <vt:lpstr>You Do: Using Point of view!</vt:lpstr>
      <vt:lpstr>You should be able to:</vt:lpstr>
      <vt:lpstr>The Holy Grail…….</vt:lpstr>
      <vt:lpstr>SET Up Expectations</vt:lpstr>
      <vt:lpstr>SET Up directions</vt:lpstr>
      <vt:lpstr>SET Up directions</vt:lpstr>
      <vt:lpstr>SET Up directions</vt:lpstr>
      <vt:lpstr>SET Up directions</vt:lpstr>
      <vt:lpstr>SET Up directions</vt:lpstr>
      <vt:lpstr>Analyzing 2 Essays</vt:lpstr>
      <vt:lpstr>Expository</vt:lpstr>
      <vt:lpstr>Persuasive</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Jessica L</dc:creator>
  <cp:lastModifiedBy>Weber, Jessica L</cp:lastModifiedBy>
  <cp:revision>17</cp:revision>
  <dcterms:created xsi:type="dcterms:W3CDTF">2013-11-15T17:23:55Z</dcterms:created>
  <dcterms:modified xsi:type="dcterms:W3CDTF">2013-11-18T13:32:01Z</dcterms:modified>
</cp:coreProperties>
</file>