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8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0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5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4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6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6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5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3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6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0416-65E2-4081-B321-E22058DE8A4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C83E-337E-415A-90BB-EA140098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7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2266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Show Me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66" y="2940752"/>
            <a:ext cx="5458264" cy="3138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dk1"/>
                </a:solidFill>
              </a:rPr>
              <a:t>The </a:t>
            </a:r>
            <a:r>
              <a:rPr lang="en-US" sz="4000" dirty="0">
                <a:solidFill>
                  <a:schemeClr val="dk1"/>
                </a:solidFill>
              </a:rPr>
              <a:t>old man stood in the </a:t>
            </a:r>
            <a:r>
              <a:rPr lang="en-US" sz="4000" dirty="0" smtClean="0">
                <a:solidFill>
                  <a:schemeClr val="dk1"/>
                </a:solidFill>
              </a:rPr>
              <a:t>grass and </a:t>
            </a:r>
            <a:r>
              <a:rPr lang="en-US" sz="4000" dirty="0">
                <a:solidFill>
                  <a:schemeClr val="dk1"/>
                </a:solidFill>
              </a:rPr>
              <a:t>relaxed as the sun </a:t>
            </a:r>
            <a:r>
              <a:rPr lang="en-US" sz="4000" dirty="0" smtClean="0">
                <a:solidFill>
                  <a:schemeClr val="dk1"/>
                </a:solidFill>
              </a:rPr>
              <a:t>went down</a:t>
            </a:r>
            <a:r>
              <a:rPr lang="en-US" sz="4000" dirty="0">
                <a:solidFill>
                  <a:schemeClr val="dk1"/>
                </a:solidFill>
              </a:rPr>
              <a:t>.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u="sng" dirty="0" smtClean="0">
              <a:solidFill>
                <a:srgbClr val="7030A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35040" y="2351760"/>
            <a:ext cx="5964702" cy="44007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dk1"/>
                </a:solidFill>
              </a:rPr>
              <a:t>The </a:t>
            </a:r>
            <a:r>
              <a:rPr lang="en-US" sz="4000" dirty="0">
                <a:solidFill>
                  <a:schemeClr val="dk1"/>
                </a:solidFill>
              </a:rPr>
              <a:t>grass caressed his feet and a smile softened his eyes. </a:t>
            </a:r>
            <a:r>
              <a:rPr lang="en-US" sz="4000" dirty="0" smtClean="0">
                <a:solidFill>
                  <a:schemeClr val="dk1"/>
                </a:solidFill>
              </a:rPr>
              <a:t>A hot </a:t>
            </a:r>
            <a:r>
              <a:rPr lang="en-US" sz="4000" dirty="0">
                <a:solidFill>
                  <a:schemeClr val="dk1"/>
                </a:solidFill>
              </a:rPr>
              <a:t>puff of air brushed against his wrinkled cheek as the </a:t>
            </a:r>
            <a:r>
              <a:rPr lang="en-US" sz="4000" dirty="0" smtClean="0">
                <a:solidFill>
                  <a:schemeClr val="dk1"/>
                </a:solidFill>
              </a:rPr>
              <a:t>sky paled </a:t>
            </a:r>
            <a:r>
              <a:rPr lang="en-US" sz="4000" dirty="0">
                <a:solidFill>
                  <a:schemeClr val="dk1"/>
                </a:solidFill>
              </a:rPr>
              <a:t>yellow, then crimson, and within a breath, </a:t>
            </a:r>
            <a:r>
              <a:rPr lang="en-US" sz="4000" dirty="0" smtClean="0">
                <a:solidFill>
                  <a:schemeClr val="dk1"/>
                </a:solidFill>
              </a:rPr>
              <a:t>electric indigo</a:t>
            </a:r>
            <a:r>
              <a:rPr lang="en-US" sz="4000" dirty="0">
                <a:solidFill>
                  <a:schemeClr val="dk1"/>
                </a:solidFill>
              </a:rPr>
              <a:t>.</a:t>
            </a:r>
            <a:endParaRPr lang="en-US" sz="40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u="sng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80694" y="1617785"/>
            <a:ext cx="27737" cy="4895557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196948" y="1786707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Tell Me Sentences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35040" y="1786706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Show Me Sentences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287215" y="2855742"/>
            <a:ext cx="1125415" cy="565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1)</a:t>
            </a:r>
          </a:p>
        </p:txBody>
      </p:sp>
    </p:spTree>
    <p:extLst>
      <p:ext uri="{BB962C8B-B14F-4D97-AF65-F5344CB8AC3E}">
        <p14:creationId xmlns:p14="http://schemas.microsoft.com/office/powerpoint/2010/main" val="21720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571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Show Me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66" y="2940752"/>
            <a:ext cx="5458264" cy="3138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0" u="none" strike="noStrike" baseline="0" dirty="0" smtClean="0">
                <a:latin typeface="OptimaLTStd"/>
              </a:rPr>
              <a:t>The boy pulled a large fish out of</a:t>
            </a:r>
            <a:r>
              <a:rPr lang="en-US" sz="4000" b="1" i="0" u="none" strike="noStrike" dirty="0" smtClean="0">
                <a:latin typeface="OptimaLTStd"/>
              </a:rPr>
              <a:t> </a:t>
            </a:r>
            <a:r>
              <a:rPr lang="en-US" sz="4000" b="1" i="0" u="none" strike="noStrike" baseline="0" dirty="0" smtClean="0">
                <a:latin typeface="OptimaLTStd"/>
              </a:rPr>
              <a:t>the river.</a:t>
            </a:r>
            <a:endParaRPr lang="en-US" sz="4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35040" y="2675317"/>
            <a:ext cx="5964702" cy="4400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OptimaLTStd"/>
              </a:rPr>
              <a:t>With your team, come up with the best “Show Me Sentence.” Think about the 5 sense: sight, smell, touch, taste, sound.</a:t>
            </a:r>
            <a:endParaRPr lang="en-US" sz="4000" b="1" i="0" u="none" strike="noStrike" baseline="0" dirty="0" smtClean="0">
              <a:solidFill>
                <a:srgbClr val="00B050"/>
              </a:solidFill>
              <a:latin typeface="OptimaLTStd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u="sng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80694" y="1617785"/>
            <a:ext cx="27737" cy="4895557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196948" y="1786707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Tell Me Sentences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35040" y="1786706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Show Me Sentences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287215" y="2855742"/>
            <a:ext cx="1125415" cy="565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233260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571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Show Me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6" y="2982350"/>
            <a:ext cx="5458264" cy="3138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The girl stood on the corner of the busy intersection and witnessed the accident as it happened.</a:t>
            </a:r>
            <a:endParaRPr lang="en-US" sz="4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35040" y="2675317"/>
            <a:ext cx="5964702" cy="4400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OptimaLTStd"/>
              </a:rPr>
              <a:t>Individually come up with the best “Show Me Sentence.” Think about the 5 senses: sight, smell, touch, taste, sound.</a:t>
            </a:r>
            <a:endParaRPr lang="en-US" sz="4000" b="1" i="0" u="none" strike="noStrike" baseline="0" dirty="0" smtClean="0">
              <a:solidFill>
                <a:srgbClr val="00B050"/>
              </a:solidFill>
              <a:latin typeface="OptimaLTStd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u="sng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80694" y="1617785"/>
            <a:ext cx="27737" cy="4895557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196948" y="1786707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Tell Me Sentences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35040" y="1786706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Show Me Sentences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287215" y="2855742"/>
            <a:ext cx="1125415" cy="565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349884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571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Show Me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6" y="2982350"/>
            <a:ext cx="5458264" cy="3138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The girl stood on the corner of the busy intersection and witnessed the accident as it happened.</a:t>
            </a:r>
            <a:endParaRPr lang="en-US" sz="4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35040" y="2982350"/>
            <a:ext cx="5964702" cy="4400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OptimaLTStd"/>
              </a:rPr>
              <a:t>Share your sentence with your team. Choose the best sentence to share with the class.</a:t>
            </a:r>
            <a:endParaRPr lang="en-US" sz="4000" b="1" i="0" u="none" strike="noStrike" baseline="0" dirty="0" smtClean="0">
              <a:solidFill>
                <a:srgbClr val="00B050"/>
              </a:solidFill>
              <a:latin typeface="OptimaLTStd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u="sng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80694" y="1617785"/>
            <a:ext cx="27737" cy="4895557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196948" y="1786707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Tell Me Sentences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35040" y="1786706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Show Me Sentences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287215" y="2855742"/>
            <a:ext cx="1125415" cy="565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34793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571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Show Me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452" y="2435738"/>
            <a:ext cx="5458264" cy="31383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 smtClean="0"/>
              <a:t>The woman had a terrible headache.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The meadow slowly came to life as the sun came up.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35040" y="2982350"/>
            <a:ext cx="5964702" cy="4400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OptimaLTStd"/>
              </a:rPr>
              <a:t>Individually come up with the best “Show Me Sentence.”</a:t>
            </a:r>
            <a:endParaRPr lang="en-US" sz="4000" u="sng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80694" y="1617785"/>
            <a:ext cx="12497" cy="376420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196948" y="1786707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Tell Me Sentences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35040" y="1786706"/>
            <a:ext cx="5458264" cy="565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>
                <a:solidFill>
                  <a:srgbClr val="7030A0"/>
                </a:solidFill>
              </a:rPr>
              <a:t>Show Me Sentences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250539" y="2309130"/>
            <a:ext cx="1125415" cy="565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4)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-250539" y="4191635"/>
            <a:ext cx="1125415" cy="565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5)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16725" y="5381991"/>
            <a:ext cx="10036629" cy="132343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7030A0"/>
                </a:solidFill>
              </a:rPr>
              <a:t>Think about sight, smell, taste, feel,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7030A0"/>
                </a:solidFill>
              </a:rPr>
              <a:t>Think about who, what, when, where, why.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Improving Your Expository Sentences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25563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OptimaLTStd"/>
              </a:rPr>
              <a:t>Your Job: </a:t>
            </a:r>
            <a:r>
              <a:rPr lang="en-US" sz="3600" b="1" dirty="0" smtClean="0">
                <a:latin typeface="OptimaLTStd"/>
              </a:rPr>
              <a:t>Choose 3 sentences from your expository essay to improve. (Do no choose the thesis or topic sentence.)</a:t>
            </a:r>
            <a:endParaRPr lang="en-US" sz="3600" b="1" i="0" u="none" strike="noStrike" baseline="0" dirty="0" smtClean="0">
              <a:latin typeface="OptimaLTSt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7685" y="4405452"/>
            <a:ext cx="10036629" cy="193899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7030A0"/>
                </a:solidFill>
              </a:rPr>
              <a:t>Think about sight, smell, taste, feel,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7030A0"/>
                </a:solidFill>
              </a:rPr>
              <a:t>Think about who, what, when, where, why.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7030A0"/>
                </a:solidFill>
              </a:rPr>
              <a:t>Use action verbs and strong adjectives.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56636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timaLTStd"/>
              </a:rPr>
              <a:t>On a separate sheet of paper, write the original sentence and the improved sentence. </a:t>
            </a:r>
            <a:endParaRPr lang="en-US" sz="3600" b="1" i="0" u="none" strike="noStrike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OptimaLTStd"/>
            </a:endParaRPr>
          </a:p>
        </p:txBody>
      </p:sp>
    </p:spTree>
    <p:extLst>
      <p:ext uri="{BB962C8B-B14F-4D97-AF65-F5344CB8AC3E}">
        <p14:creationId xmlns:p14="http://schemas.microsoft.com/office/powerpoint/2010/main" val="15604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360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OptimaLTStd</vt:lpstr>
      <vt:lpstr>Office Theme</vt:lpstr>
      <vt:lpstr>Show Me Sentences</vt:lpstr>
      <vt:lpstr>Show Me Sentences</vt:lpstr>
      <vt:lpstr>Show Me Sentences</vt:lpstr>
      <vt:lpstr>Show Me Sentences</vt:lpstr>
      <vt:lpstr>Show Me Sentences</vt:lpstr>
      <vt:lpstr>Improving Your Expository Sentences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Weber, Jessica L</dc:creator>
  <cp:lastModifiedBy>Weber, Jessica L</cp:lastModifiedBy>
  <cp:revision>25</cp:revision>
  <dcterms:created xsi:type="dcterms:W3CDTF">2013-10-27T20:23:10Z</dcterms:created>
  <dcterms:modified xsi:type="dcterms:W3CDTF">2013-10-31T11:59:29Z</dcterms:modified>
</cp:coreProperties>
</file>