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3"/>
  </p:notes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8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311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6E03F-EA08-4D84-A607-5C941F995016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E216E-15C7-4F47-80A0-DF580810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216E-15C7-4F47-80A0-DF58081079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689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73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5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7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1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8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4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99DB3-0B56-4FC1-8C64-14EA98DC995C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1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Terms of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1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Oppression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The exercise of authority or power in a cruel or unjust manner.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egisfilmgroup.com/wp-content/uploads/2013/12/The-War-Stop-Op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5" y="287531"/>
            <a:ext cx="85725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2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unowners.files.wordpress.com/2012/12/oppression.jpg?w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9" y="242595"/>
            <a:ext cx="6139543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udentsforliberty.org/wp-content/uploads/2012/10/oppression-fist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62" y="1350685"/>
            <a:ext cx="5759301" cy="38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0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Massacre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violent killing of a large number of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7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ath.ch/sites/default/files/imagecache/detail/Syrie%20Triomphe%20des%20groupes%20extr%C3%A9mistes%20(Photo%20Front%20al-Nosr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554"/>
            <a:ext cx="6687693" cy="37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scertainthetruth.com/att/images/stories/deir_yas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70" y="2446365"/>
            <a:ext cx="6151919" cy="42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8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R0sT34qvNNE4cC3R0qEz4f9vGRuziipAOpDX13hTyhvbwIxkQ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7" y="341831"/>
            <a:ext cx="10033453" cy="69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9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Prisoner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Someone who is put in jail or sentenced to death  for his or her participation in political activities.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1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eforeitsnews.com/contributor/upload/2571/images/political-priso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7" y="0"/>
            <a:ext cx="5200195" cy="65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ravelersjoy.com/images/item_images/archive/0000002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47" y="1399869"/>
            <a:ext cx="6016624" cy="40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9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ncr-iran.org/en/images/stories/2011/repression/edam-in-pub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0" y="933505"/>
            <a:ext cx="5744263" cy="427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4145" y="1205345"/>
            <a:ext cx="4142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Political prisoners are often put to death for their revolutionary activities.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095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68549" y="663249"/>
            <a:ext cx="9755187" cy="1900899"/>
          </a:xfrm>
        </p:spPr>
        <p:txBody>
          <a:bodyPr/>
          <a:lstStyle/>
          <a:p>
            <a:r>
              <a:rPr lang="en-US" dirty="0" smtClean="0"/>
              <a:t>Refugee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4789" y="2479974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A person who flees to a different country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escape times of war, political </a:t>
            </a:r>
            <a:r>
              <a:rPr lang="en-US" dirty="0" smtClean="0"/>
              <a:t>oppression, or even natural disasters such as hurricanes or tsunamis. This term is most often applied to those fleeing war. </a:t>
            </a:r>
          </a:p>
          <a:p>
            <a:pPr algn="l"/>
            <a:r>
              <a:rPr lang="en-US" sz="2400" dirty="0" smtClean="0"/>
              <a:t>****The neighboring countries of war torn areas often set up refugee camps for those forced to leave for their safety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4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A Forcible overthrow of a government or social order in favor of a new system</a:t>
            </a:r>
            <a:r>
              <a:rPr lang="en-US" sz="2800" dirty="0" smtClean="0"/>
              <a:t>.</a:t>
            </a:r>
          </a:p>
          <a:p>
            <a:pPr algn="l"/>
            <a:r>
              <a:rPr lang="en-US" dirty="0" smtClean="0"/>
              <a:t>Synonyms: Rebellion, revolt, insurrection, uprising. </a:t>
            </a:r>
            <a:endParaRPr lang="en-US" sz="2800" dirty="0" smtClean="0"/>
          </a:p>
          <a:p>
            <a:pPr algn="l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661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b/b5/Palestinian_refug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21905"/>
            <a:ext cx="11600996" cy="67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frontpagemag.com/wp-content/uploads/2011/09/Palestinian-refug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69" y="2885492"/>
            <a:ext cx="6356480" cy="38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oonofthesouth.com/wp-content/uploads/2013/05/a-syria-today-refugees-rtr3a7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3" y="180552"/>
            <a:ext cx="6110684" cy="3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58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74780" y="663086"/>
            <a:ext cx="9755187" cy="2139004"/>
          </a:xfrm>
        </p:spPr>
        <p:txBody>
          <a:bodyPr/>
          <a:lstStyle/>
          <a:p>
            <a:r>
              <a:rPr lang="en-US" dirty="0" smtClean="0"/>
              <a:t>Martyr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05453" y="2826337"/>
            <a:ext cx="9755187" cy="550333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 person who </a:t>
            </a:r>
            <a:r>
              <a:rPr lang="en-US" dirty="0" smtClean="0"/>
              <a:t>has </a:t>
            </a:r>
            <a:r>
              <a:rPr lang="en-US" dirty="0" smtClean="0"/>
              <a:t>laid down their life fulfilling a religious commandment , or </a:t>
            </a:r>
            <a:r>
              <a:rPr lang="en-US" dirty="0" smtClean="0"/>
              <a:t>has </a:t>
            </a:r>
            <a:r>
              <a:rPr lang="en-US" dirty="0" smtClean="0"/>
              <a:t>died fighting </a:t>
            </a:r>
            <a:r>
              <a:rPr lang="en-US" dirty="0" smtClean="0"/>
              <a:t>for their </a:t>
            </a:r>
            <a:r>
              <a:rPr lang="en-US" dirty="0" smtClean="0"/>
              <a:t>faith, family, or country. </a:t>
            </a:r>
          </a:p>
          <a:p>
            <a:pPr algn="l"/>
            <a:r>
              <a:rPr lang="en-US" dirty="0" smtClean="0"/>
              <a:t>Note: Another word for Islamic Martyr is  </a:t>
            </a:r>
            <a:r>
              <a:rPr lang="en-US" dirty="0" err="1" smtClean="0"/>
              <a:t>Shahid</a:t>
            </a:r>
            <a:r>
              <a:rPr lang="en-US" dirty="0" smtClean="0"/>
              <a:t> or </a:t>
            </a:r>
            <a:r>
              <a:rPr lang="en-US" dirty="0" err="1" smtClean="0"/>
              <a:t>Shaheed</a:t>
            </a:r>
            <a:r>
              <a:rPr lang="en-US" dirty="0" smtClean="0"/>
              <a:t>, which is an Arabic meaning “witness”.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05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6/Stilke_Hermann_Anton_-_Joan_of_Arc's_Death_at_the_Stake.jpg/170px-Stilke_Hermann_Anton_-_Joan_of_Arc's_Death_at_the_St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46" y="446809"/>
            <a:ext cx="3488171" cy="49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6909" y="2064328"/>
            <a:ext cx="59574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Joan of Arc was burned at the stake because of her religious and political beliefs.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8828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raqinews.com/wp-content/uploads/img_from_extracter/anbar-pd-arrests-suicide-bomber-in-falluj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" y="1273175"/>
            <a:ext cx="5469371" cy="317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0291" y="1690255"/>
            <a:ext cx="3948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Many suicide bombers believe they are martyring themselves for their faith.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159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Civilian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 person who is not an active member of the military or police or firefighting force.  Normal people who live normal lives.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98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efuniversity.org/wp-content/uploads/2012/04/iStock_000017838039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378051"/>
            <a:ext cx="10120538" cy="92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03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Rebel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 person who refuses </a:t>
            </a:r>
            <a:r>
              <a:rPr lang="en-US" dirty="0" smtClean="0"/>
              <a:t>to </a:t>
            </a:r>
            <a:r>
              <a:rPr lang="en-US" dirty="0" smtClean="0"/>
              <a:t>follow rules from the government or ruler of higher power.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3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noldzwicky.s3.amazonaws.com/BizarroMull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3" y="306728"/>
            <a:ext cx="5032859" cy="59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jobmob.co.il/images/articles/web-comics/office_panel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92" y="1608817"/>
            <a:ext cx="6446362" cy="33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09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Victim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 person harmed, injured, or killed as a result of a crime or accident.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3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ERQovu6r2EL-FdfDNUmOKmg8yDJ83F3p3j7ispl6BNeoV6Z6e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06386"/>
            <a:ext cx="7531100" cy="61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ceshowbiz.com/images/news/bradley-cooper-visits-boston-bombing-victim-in-hosp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7" y="189489"/>
            <a:ext cx="4513408" cy="60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651164"/>
            <a:ext cx="540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Bradley Cooper visiting VICTIM of the Boston Marathon bombing.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009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vdactive.com/images/reviews/screenshot/2013/8/79163__g7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2" y="1465118"/>
            <a:ext cx="666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1564" y="2594158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VICTIM of kidnapping.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380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Bystander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 person who is present at an event or incident but does not participate.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9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3/33/Man_sleeping_on_Canadian_sidewalk.jpg/300px-Man_sleeping_on_Canadian_sidew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45" y="1302327"/>
            <a:ext cx="3559751" cy="266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.bp.blogspot.com/-YMk5IJFeSUU/ULjRDXx6LGI/AAAAAAAAAjs/1n5Lcmyptfw/s1600/bystandereffect+Com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467157"/>
            <a:ext cx="6223390" cy="45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28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6584" y="662777"/>
            <a:ext cx="9755187" cy="2590078"/>
          </a:xfrm>
        </p:spPr>
        <p:txBody>
          <a:bodyPr/>
          <a:lstStyle/>
          <a:p>
            <a:r>
              <a:rPr lang="en-US" dirty="0" smtClean="0"/>
              <a:t>Displaced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39961" y="3338954"/>
            <a:ext cx="9755187" cy="550333"/>
          </a:xfrm>
        </p:spPr>
        <p:txBody>
          <a:bodyPr/>
          <a:lstStyle/>
          <a:p>
            <a:pPr algn="l"/>
            <a:r>
              <a:rPr lang="en-US" dirty="0" smtClean="0"/>
              <a:t>When a person is driven or forced to leave his or her home but remains  within the boarders of their own country. </a:t>
            </a:r>
            <a:endParaRPr lang="en-US" dirty="0" smtClean="0"/>
          </a:p>
          <a:p>
            <a:pPr algn="l"/>
            <a:r>
              <a:rPr lang="en-US" dirty="0" smtClean="0"/>
              <a:t>Many people from new Orleans became displaced after hurricane Katrina.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50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nocha.org/sites/default/files/OCHA_Category/Top_Stories/DRC_displaced_2_160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2" y="329519"/>
            <a:ext cx="9271454" cy="62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7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Militant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Showing a willingness to use strong, extreme, and sometimes forceful methods to achieve something.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33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kb.isvg.org/@api/deki/files/1316/=fatah_al_islam__-_hooded_mili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4" y="241525"/>
            <a:ext cx="9140826" cy="63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6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osebeforehos.com/wordpress/wp-content/uploads/2012/10/terrified-islamic-militant-co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89" y="309790"/>
            <a:ext cx="8291739" cy="636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7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44436"/>
            <a:ext cx="9144000" cy="191075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War is not always the choice of the people.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sjunkiepost.com/wp-content/themes/city-desk/timthumb.php?src=http://newsjunkiepost.com/wp-content/uploads/2011/02/1917_iww460.jpeg&amp;q=90&amp;w=64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65138"/>
            <a:ext cx="517932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9AMwnZzvVrce1GNlYtg39TOzkJFiJaDdvyniKCLN-OVC0pa6g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5" y="2143125"/>
            <a:ext cx="6021163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leaders take their countries to war while the people wish for peace. </a:t>
            </a:r>
            <a:endParaRPr lang="en-US" dirty="0"/>
          </a:p>
        </p:txBody>
      </p:sp>
      <p:pic>
        <p:nvPicPr>
          <p:cNvPr id="7170" name="Picture 2" descr="http://www.specialforces.com/image/data/A0/A03472-larg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 b="13810"/>
          <a:stretch/>
        </p:blipFill>
        <p:spPr bwMode="auto">
          <a:xfrm>
            <a:off x="3674442" y="2285999"/>
            <a:ext cx="4114800" cy="31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37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61" y="171157"/>
            <a:ext cx="77630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oup d'état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A sudden attempt by a small group of people from the existing government  to quietly plan to overthrow the current government usually through a violent </a:t>
            </a:r>
            <a:r>
              <a:rPr lang="en-US" dirty="0" smtClean="0"/>
              <a:t>act.</a:t>
            </a:r>
          </a:p>
          <a:p>
            <a:pPr algn="l"/>
            <a:r>
              <a:rPr lang="en-US" sz="2600" dirty="0" smtClean="0"/>
              <a:t>Phrase was coined in France 1646.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45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sguidedchildren.com/wp-content/uploads/2013/12/Bouchot_-_Le_general_Bonaparte_au_Conseil_des_Cinq-Cent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53" y="0"/>
            <a:ext cx="6400982" cy="68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7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QJkiJIEIDm841wnega81y1Fij0plvxxnmDuAWnuI5MT2eI8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94" y="3261084"/>
            <a:ext cx="5352692" cy="3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mericanfreepress.net/wp-content/uploads/2013/08/33_Egypt_US_Israel-300x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9" y="513298"/>
            <a:ext cx="6440294" cy="49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169159" y="692928"/>
            <a:ext cx="1679510" cy="1771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64702" y="625265"/>
            <a:ext cx="1530221" cy="1380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1763" y="625265"/>
            <a:ext cx="1136163" cy="1236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75066" y="663078"/>
            <a:ext cx="9755187" cy="2149939"/>
          </a:xfrm>
        </p:spPr>
        <p:txBody>
          <a:bodyPr/>
          <a:lstStyle/>
          <a:p>
            <a:r>
              <a:rPr lang="en-US" dirty="0" smtClean="0"/>
              <a:t>Tyranny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6924" y="2791652"/>
            <a:ext cx="9755187" cy="550333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 government in which all power belongs to one person: cruel and unfair treatment to everyone that does not have authority. </a:t>
            </a:r>
          </a:p>
          <a:p>
            <a:pPr algn="l"/>
            <a:r>
              <a:rPr lang="en-US" dirty="0" smtClean="0"/>
              <a:t>Synonyms: Absolute power, dictatorship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2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.imagesbn.com/p/9780760775677_p0_v1_s26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0" y="718779"/>
            <a:ext cx="3200112" cy="44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politifake.org/image/political/small/1206/ndaa-sopa-pipa-hr3166-tyranny-politics-13393880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5622" r="8185" b="21043"/>
          <a:stretch/>
        </p:blipFill>
        <p:spPr bwMode="auto">
          <a:xfrm>
            <a:off x="5306291" y="1065423"/>
            <a:ext cx="5001491" cy="37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7128" y="4253345"/>
            <a:ext cx="762001" cy="3879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246</TotalTime>
  <Words>456</Words>
  <Application>Microsoft Office PowerPoint</Application>
  <PresentationFormat>Widescreen</PresentationFormat>
  <Paragraphs>43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Impact</vt:lpstr>
      <vt:lpstr>Main Event</vt:lpstr>
      <vt:lpstr>Terms of war</vt:lpstr>
      <vt:lpstr>Revolution</vt:lpstr>
      <vt:lpstr>PowerPoint Presentation</vt:lpstr>
      <vt:lpstr>PowerPoint Presentation</vt:lpstr>
      <vt:lpstr>Coup d'état</vt:lpstr>
      <vt:lpstr>PowerPoint Presentation</vt:lpstr>
      <vt:lpstr>PowerPoint Presentation</vt:lpstr>
      <vt:lpstr>Tyranny </vt:lpstr>
      <vt:lpstr>PowerPoint Presentation</vt:lpstr>
      <vt:lpstr>Oppression </vt:lpstr>
      <vt:lpstr>PowerPoint Presentation</vt:lpstr>
      <vt:lpstr>PowerPoint Presentation</vt:lpstr>
      <vt:lpstr>Massacre  </vt:lpstr>
      <vt:lpstr>PowerPoint Presentation</vt:lpstr>
      <vt:lpstr>PowerPoint Presentation</vt:lpstr>
      <vt:lpstr>Political Prisoner</vt:lpstr>
      <vt:lpstr>PowerPoint Presentation</vt:lpstr>
      <vt:lpstr>PowerPoint Presentation</vt:lpstr>
      <vt:lpstr>Refugee </vt:lpstr>
      <vt:lpstr>PowerPoint Presentation</vt:lpstr>
      <vt:lpstr>PowerPoint Presentation</vt:lpstr>
      <vt:lpstr>Martyr </vt:lpstr>
      <vt:lpstr>PowerPoint Presentation</vt:lpstr>
      <vt:lpstr>PowerPoint Presentation</vt:lpstr>
      <vt:lpstr>Civilian </vt:lpstr>
      <vt:lpstr>PowerPoint Presentation</vt:lpstr>
      <vt:lpstr>Rebel</vt:lpstr>
      <vt:lpstr>PowerPoint Presentation</vt:lpstr>
      <vt:lpstr>Victim </vt:lpstr>
      <vt:lpstr>PowerPoint Presentation</vt:lpstr>
      <vt:lpstr>PowerPoint Presentation</vt:lpstr>
      <vt:lpstr>Bystander </vt:lpstr>
      <vt:lpstr>PowerPoint Presentation</vt:lpstr>
      <vt:lpstr>Displaced </vt:lpstr>
      <vt:lpstr>PowerPoint Presentation</vt:lpstr>
      <vt:lpstr>Militant </vt:lpstr>
      <vt:lpstr>PowerPoint Presentation</vt:lpstr>
      <vt:lpstr>PowerPoint Presentation</vt:lpstr>
      <vt:lpstr>War is not always the choice of the people. </vt:lpstr>
      <vt:lpstr>Some leaders take their countries to war while the people wish for peace. 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</dc:title>
  <dc:creator>Williams, Terry T</dc:creator>
  <cp:lastModifiedBy>Sadler, Jessica E</cp:lastModifiedBy>
  <cp:revision>25</cp:revision>
  <dcterms:created xsi:type="dcterms:W3CDTF">2014-01-05T17:57:36Z</dcterms:created>
  <dcterms:modified xsi:type="dcterms:W3CDTF">2014-01-06T15:09:54Z</dcterms:modified>
</cp:coreProperties>
</file>