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60" r:id="rId5"/>
    <p:sldId id="263" r:id="rId6"/>
    <p:sldId id="264" r:id="rId7"/>
    <p:sldId id="257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English holy grail</a:t>
            </a:r>
            <a:br>
              <a:rPr lang="en-US" dirty="0" smtClean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grail should be complete by Thursday.</a:t>
            </a:r>
          </a:p>
          <a:p>
            <a:r>
              <a:rPr lang="en-US" dirty="0" smtClean="0"/>
              <a:t>You have a written assessment Friday if your grail is complete you will be allowed to use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9" y="532684"/>
            <a:ext cx="4537925" cy="5861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2615" y="3001857"/>
            <a:ext cx="434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Front of Holy Grail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2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69" y="218941"/>
            <a:ext cx="4782623" cy="6376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9589" y="2781837"/>
            <a:ext cx="381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Front bottom left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2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3" y="515513"/>
            <a:ext cx="4447772" cy="5930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8220" y="308058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Front bottom right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6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5" y="270812"/>
            <a:ext cx="4756865" cy="6342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9887" y="3211222"/>
            <a:ext cx="399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Front top left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1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732" y="857353"/>
            <a:ext cx="6858819" cy="5144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514" y="870259"/>
            <a:ext cx="6844070" cy="51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370982"/>
            <a:ext cx="4623784" cy="6165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8073" y="2976450"/>
            <a:ext cx="40053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ack of the Holy Grail.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6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6" y="746974"/>
            <a:ext cx="4422016" cy="558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915" y="2987900"/>
            <a:ext cx="454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bottom </a:t>
            </a:r>
            <a:r>
              <a:rPr lang="en-US" sz="2400" dirty="0" smtClean="0"/>
              <a:t>left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1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9" y="343794"/>
            <a:ext cx="4422015" cy="5896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1554" y="2876305"/>
            <a:ext cx="484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bottom right (Underneath the persuasive purpose section)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836</TotalTime>
  <Words>63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Bookman Old Style</vt:lpstr>
      <vt:lpstr>Rockwell</vt:lpstr>
      <vt:lpstr>Damask</vt:lpstr>
      <vt:lpstr>The English holy grail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holy grail</dc:title>
  <dc:creator>Sadler, Jessica E</dc:creator>
  <cp:lastModifiedBy>Sadler, Jessica E</cp:lastModifiedBy>
  <cp:revision>5</cp:revision>
  <dcterms:created xsi:type="dcterms:W3CDTF">2013-11-20T20:07:23Z</dcterms:created>
  <dcterms:modified xsi:type="dcterms:W3CDTF">2013-11-22T03:24:55Z</dcterms:modified>
</cp:coreProperties>
</file>