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8" r:id="rId2"/>
    <p:sldId id="267" r:id="rId3"/>
    <p:sldId id="269" r:id="rId4"/>
    <p:sldId id="270" r:id="rId5"/>
    <p:sldId id="271" r:id="rId6"/>
    <p:sldId id="256" r:id="rId7"/>
    <p:sldId id="257" r:id="rId8"/>
    <p:sldId id="259" r:id="rId9"/>
    <p:sldId id="260" r:id="rId10"/>
    <p:sldId id="261" r:id="rId11"/>
    <p:sldId id="258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4898-CC86-4986-AD91-C88DFCBA23A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A8B0-8F73-4864-88F8-CAA8392C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9A8B0-8F73-4864-88F8-CAA8392CB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8" y="1650351"/>
            <a:ext cx="10993549" cy="147501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THIS WEEK….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3328565"/>
            <a:ext cx="10993546" cy="59032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“You only fail if you give up”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might be their Tone?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1"/>
          <a:stretch/>
        </p:blipFill>
        <p:spPr>
          <a:xfrm>
            <a:off x="0" y="2427316"/>
            <a:ext cx="5947070" cy="4203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9"/>
          <a:stretch/>
        </p:blipFill>
        <p:spPr>
          <a:xfrm>
            <a:off x="6096000" y="2427316"/>
            <a:ext cx="5947070" cy="40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TONE SNOWBALL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32" y="1715956"/>
            <a:ext cx="6235244" cy="269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On a sheet of paper: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Write a Sentence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A Tone It Should Be Said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8808" y="2157996"/>
            <a:ext cx="4572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</a:t>
            </a:r>
          </a:p>
          <a:p>
            <a:r>
              <a:rPr lang="en-US" sz="2800" dirty="0" smtClean="0"/>
              <a:t>“That shirt is my favorite.”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Tone:   ANGRY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16112"/>
              </p:ext>
            </p:extLst>
          </p:nvPr>
        </p:nvGraphicFramePr>
        <p:xfrm>
          <a:off x="0" y="4188019"/>
          <a:ext cx="12192000" cy="269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594"/>
                <a:gridCol w="2100649"/>
                <a:gridCol w="1579900"/>
                <a:gridCol w="1632859"/>
                <a:gridCol w="1850570"/>
                <a:gridCol w="1741714"/>
                <a:gridCol w="1741714"/>
              </a:tblGrid>
              <a:tr h="8445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Tone words: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3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Afraid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Angry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Apologetic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Benevolent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Bitter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/>
                        <a:t>Boring </a:t>
                      </a:r>
                      <a:endParaRPr lang="en-US" sz="2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Candid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Celebratory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Childish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Cold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Complimentary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Defensive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Didactic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Dramatic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Dreamy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Encouraging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Happy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Horrified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Humorous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Inspiring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Joking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Joyful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Mocking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Nostalgic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Objective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Peaceful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Pitiful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Proud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Sad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Sarcastic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Seductive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Sentimental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Shocking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Silly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Somber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Sweet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Sympathetic 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Tired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Upset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Urgent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Vexed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Vibrant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 PHRASE, 3 WAYS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32" y="157089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Phrase:  </a:t>
            </a:r>
            <a:r>
              <a:rPr lang="en-US" sz="3600" dirty="0" smtClean="0"/>
              <a:t>“Good Morning”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Tones:  </a:t>
            </a:r>
            <a:r>
              <a:rPr lang="en-US" sz="3600" dirty="0" smtClean="0"/>
              <a:t>happy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sarcastic</a:t>
            </a:r>
          </a:p>
          <a:p>
            <a:pPr marL="0" indent="0">
              <a:buNone/>
            </a:pPr>
            <a:r>
              <a:rPr lang="en-US" sz="3600" dirty="0" smtClean="0"/>
              <a:t>            somber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92533"/>
              </p:ext>
            </p:extLst>
          </p:nvPr>
        </p:nvGraphicFramePr>
        <p:xfrm>
          <a:off x="0" y="5001073"/>
          <a:ext cx="12192000" cy="185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594"/>
                <a:gridCol w="2100649"/>
                <a:gridCol w="1579900"/>
                <a:gridCol w="1632859"/>
                <a:gridCol w="1850570"/>
                <a:gridCol w="1741714"/>
                <a:gridCol w="1741714"/>
              </a:tblGrid>
              <a:tr h="1856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Afraid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Angry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Apologetic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Benevolent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Bitter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Boring </a:t>
                      </a:r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Candid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Celebratory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Childish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Cold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Complimentary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Defensive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Didactic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Dramatic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Dreamy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Encouraging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Happy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Horrified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Humorous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Inspiring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Joyful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Mocking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Nostalgic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Objective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Peaceful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Pitiful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Proud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Sarcastic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Seductive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Sentimental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Shocking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Silly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Somber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Sweet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Sympathetic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Tired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Upset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Urgent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Vexed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Vibrant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 PHRASE, 3 WAYS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2" y="171595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Phrase:  </a:t>
            </a:r>
            <a:r>
              <a:rPr lang="en-US" sz="3600" dirty="0" smtClean="0"/>
              <a:t>“I am passing my English class!”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Tones:  </a:t>
            </a:r>
            <a:r>
              <a:rPr lang="en-US" sz="3600" dirty="0" smtClean="0"/>
              <a:t>proud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celebratory</a:t>
            </a:r>
          </a:p>
          <a:p>
            <a:pPr marL="0" indent="0">
              <a:buNone/>
            </a:pPr>
            <a:r>
              <a:rPr lang="en-US" sz="3600" dirty="0" smtClean="0"/>
              <a:t>            relieved 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99587"/>
              </p:ext>
            </p:extLst>
          </p:nvPr>
        </p:nvGraphicFramePr>
        <p:xfrm>
          <a:off x="0" y="5001073"/>
          <a:ext cx="12192000" cy="185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594"/>
                <a:gridCol w="2100649"/>
                <a:gridCol w="1579900"/>
                <a:gridCol w="1632859"/>
                <a:gridCol w="1850570"/>
                <a:gridCol w="1741714"/>
                <a:gridCol w="1741714"/>
              </a:tblGrid>
              <a:tr h="1856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Afraid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Angry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Apologetic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Benevolent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Bitter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Boring </a:t>
                      </a:r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Candid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Celebratory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Childish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Cold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Complimentary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Defensive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Didactic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Dramatic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Dreamy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Encouraging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Happy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Horrified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Humorous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Inspiring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Joyful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Mocking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Nostalgic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Objective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Peaceful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Pitiful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Proud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Sarcastic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Seductive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Sentimental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Shocking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Silly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Somber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Sweet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Sympathetic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Tired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Upset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Urgent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Vexed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Vibrant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 PHRASE, 3 WAYS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33" y="191633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Phrase:  </a:t>
            </a:r>
            <a:r>
              <a:rPr lang="en-US" sz="3600" dirty="0" smtClean="0"/>
              <a:t>“You have a crush on Johnny.”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Tones:  </a:t>
            </a:r>
            <a:r>
              <a:rPr lang="en-US" sz="3600" dirty="0" smtClean="0"/>
              <a:t>joking</a:t>
            </a:r>
          </a:p>
          <a:p>
            <a:pPr marL="0" indent="0">
              <a:buNone/>
            </a:pPr>
            <a:r>
              <a:rPr lang="en-US" sz="3600" dirty="0" smtClean="0"/>
              <a:t>            dramatic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sweet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99587"/>
              </p:ext>
            </p:extLst>
          </p:nvPr>
        </p:nvGraphicFramePr>
        <p:xfrm>
          <a:off x="0" y="5001073"/>
          <a:ext cx="12192000" cy="185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594"/>
                <a:gridCol w="2100649"/>
                <a:gridCol w="1579900"/>
                <a:gridCol w="1632859"/>
                <a:gridCol w="1850570"/>
                <a:gridCol w="1741714"/>
                <a:gridCol w="1741714"/>
              </a:tblGrid>
              <a:tr h="1856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Afraid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Angry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Apologetic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Benevolent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Bitter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Boring </a:t>
                      </a:r>
                      <a:endParaRPr lang="en-US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Candid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Celebratory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Childish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Cold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Complimentary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Defensive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Didactic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Dramatic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Dreamy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Encouraging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Happy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Horrified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Humorous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Inspiring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Joyful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Mocking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Nostalgic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Objective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Peaceful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Pitiful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Proud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Sarcastic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Seductive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Sentimental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Shocking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Silly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Somber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Sweet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Sympathetic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Tired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Upset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Urgent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Vexed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Vibrant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TONE TEXT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716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SHOW IT WITH </a:t>
            </a:r>
            <a:r>
              <a:rPr lang="en-US" sz="4800" b="1" dirty="0" smtClean="0"/>
              <a:t>TONE EXIT TICKET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1679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Choose one of the tone words below.</a:t>
            </a:r>
          </a:p>
          <a:p>
            <a:r>
              <a:rPr lang="en-US" sz="3600" dirty="0" smtClean="0"/>
              <a:t>Write the tone </a:t>
            </a:r>
            <a:r>
              <a:rPr lang="en-US" sz="3600" dirty="0" smtClean="0"/>
              <a:t>word.  Then</a:t>
            </a:r>
            <a:r>
              <a:rPr lang="en-US" sz="3600" dirty="0" smtClean="0"/>
              <a:t>, write a 5 sentence paragraph using that tone!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1" y="4586684"/>
            <a:ext cx="11029615" cy="185928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numCol="3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Didactic</a:t>
            </a:r>
          </a:p>
          <a:p>
            <a:r>
              <a:rPr lang="en-US" sz="3600" dirty="0" smtClean="0"/>
              <a:t>Somber</a:t>
            </a:r>
          </a:p>
          <a:p>
            <a:r>
              <a:rPr lang="en-US" sz="3600" dirty="0" smtClean="0"/>
              <a:t>Afraid</a:t>
            </a:r>
          </a:p>
          <a:p>
            <a:r>
              <a:rPr lang="en-US" sz="3600" dirty="0" smtClean="0"/>
              <a:t>Angry</a:t>
            </a:r>
          </a:p>
          <a:p>
            <a:r>
              <a:rPr lang="en-US" sz="3600" dirty="0" smtClean="0"/>
              <a:t>Celebratory</a:t>
            </a:r>
          </a:p>
          <a:p>
            <a:r>
              <a:rPr lang="en-US" sz="3600" dirty="0" smtClean="0"/>
              <a:t>Vexed </a:t>
            </a:r>
          </a:p>
          <a:p>
            <a:r>
              <a:rPr lang="en-US" sz="3600" dirty="0" smtClean="0"/>
              <a:t>Nostalgic</a:t>
            </a:r>
          </a:p>
          <a:p>
            <a:r>
              <a:rPr lang="en-US" sz="3600" dirty="0" smtClean="0"/>
              <a:t>Proud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25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SSR Logs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Due Now or Tomorrow</a:t>
            </a:r>
          </a:p>
          <a:p>
            <a:r>
              <a:rPr lang="en-US" sz="4000" dirty="0" smtClean="0"/>
              <a:t>You should have 2 or 3 </a:t>
            </a:r>
          </a:p>
          <a:p>
            <a:pPr lvl="4"/>
            <a:r>
              <a:rPr lang="en-US" sz="3400" dirty="0" smtClean="0"/>
              <a:t>(depending on the class period)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325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OUR WEEK</a:t>
            </a:r>
            <a:endParaRPr lang="en-US" sz="4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11406"/>
              </p:ext>
            </p:extLst>
          </p:nvPr>
        </p:nvGraphicFramePr>
        <p:xfrm>
          <a:off x="-1" y="2181225"/>
          <a:ext cx="12192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SSR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Tone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Plan an Essay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SOAPSTone</a:t>
                      </a:r>
                      <a:r>
                        <a:rPr lang="en-US" baseline="0" dirty="0" smtClean="0"/>
                        <a:t> 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Plan an Essay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SOAPSTone</a:t>
                      </a:r>
                      <a:r>
                        <a:rPr lang="en-US" baseline="0" dirty="0" smtClean="0"/>
                        <a:t> an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TEST: Write</a:t>
                      </a:r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 an Expository Essay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TEST: Read and Analyze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DUE: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SSR Log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DUE</a:t>
                      </a:r>
                      <a:r>
                        <a:rPr lang="en-US" sz="2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 Tone Exit Ticket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DUE: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Expository Essay Final Draft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DUE: Journal Check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DUE: (2) </a:t>
                      </a:r>
                      <a:r>
                        <a:rPr 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SOAPSTone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&amp; ACE </a:t>
                      </a:r>
                      <a:endParaRPr 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 THE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fontScale="85000" lnSpcReduction="20000"/>
          </a:bodyPr>
          <a:lstStyle/>
          <a:p>
            <a:r>
              <a:rPr lang="en-US" sz="4600" b="1" dirty="0" smtClean="0"/>
              <a:t>REVIEW SHEETS</a:t>
            </a:r>
          </a:p>
          <a:p>
            <a:r>
              <a:rPr lang="en-US" sz="4600" b="1" dirty="0" smtClean="0"/>
              <a:t>THURSDAY: </a:t>
            </a:r>
          </a:p>
          <a:p>
            <a:pPr lvl="2"/>
            <a:r>
              <a:rPr lang="en-US" sz="4600" b="1" dirty="0" smtClean="0">
                <a:solidFill>
                  <a:schemeClr val="accent2"/>
                </a:solidFill>
              </a:rPr>
              <a:t>1 Expository Essay (Plan and Write)</a:t>
            </a:r>
          </a:p>
          <a:p>
            <a:r>
              <a:rPr lang="en-US" sz="4600" b="1" dirty="0" smtClean="0"/>
              <a:t>FRIDAY:  </a:t>
            </a:r>
          </a:p>
          <a:p>
            <a:pPr lvl="2"/>
            <a:r>
              <a:rPr lang="en-US" sz="4600" b="1" dirty="0" smtClean="0">
                <a:solidFill>
                  <a:schemeClr val="accent2"/>
                </a:solidFill>
              </a:rPr>
              <a:t>15 Multiple Choice</a:t>
            </a:r>
          </a:p>
          <a:p>
            <a:pPr lvl="2"/>
            <a:r>
              <a:rPr lang="en-US" sz="4600" b="1" dirty="0" smtClean="0">
                <a:solidFill>
                  <a:schemeClr val="accent2"/>
                </a:solidFill>
              </a:rPr>
              <a:t>3 Quick Answer</a:t>
            </a:r>
          </a:p>
          <a:p>
            <a:pPr lvl="2"/>
            <a:r>
              <a:rPr lang="en-US" sz="4600" b="1" dirty="0" smtClean="0">
                <a:solidFill>
                  <a:schemeClr val="accent2"/>
                </a:solidFill>
              </a:rPr>
              <a:t>2 ACE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94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69400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TUTORIALS THIS WEEK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 Makeup work after school</a:t>
            </a:r>
          </a:p>
          <a:p>
            <a:pPr lvl="3"/>
            <a:r>
              <a:rPr lang="en-US" sz="2600" dirty="0" smtClean="0"/>
              <a:t>Have zeros that need to be corrected? Come during lunch.</a:t>
            </a:r>
          </a:p>
          <a:p>
            <a:r>
              <a:rPr lang="en-US" sz="3200" dirty="0" smtClean="0"/>
              <a:t>MONDAY AFTER SCHOOL: Expository Essay &amp; ACE</a:t>
            </a:r>
          </a:p>
          <a:p>
            <a:r>
              <a:rPr lang="en-US" sz="3200" dirty="0" smtClean="0"/>
              <a:t>TUESDAY AFTER SCHOOL:  Expository Writing,  ACE, </a:t>
            </a:r>
            <a:r>
              <a:rPr lang="en-US" sz="3200" dirty="0" err="1" smtClean="0"/>
              <a:t>SOAPSTone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93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2790605"/>
            <a:ext cx="10993549" cy="147501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SHOW YOUR ATTITUDE WITH </a:t>
            </a:r>
            <a:r>
              <a:rPr lang="en-US" sz="7200" b="1" dirty="0" smtClean="0">
                <a:solidFill>
                  <a:schemeClr val="bg1"/>
                </a:solidFill>
              </a:rPr>
              <a:t>TONE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729645"/>
            <a:ext cx="10993546" cy="59032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dirty="0" smtClean="0"/>
              <a:t>TONE….Tone…</a:t>
            </a:r>
            <a:r>
              <a:rPr lang="en-US" sz="2000" dirty="0"/>
              <a:t>TONE….</a:t>
            </a:r>
            <a:r>
              <a:rPr lang="en-US" sz="2000" dirty="0" smtClean="0"/>
              <a:t>Tone…</a:t>
            </a:r>
            <a:r>
              <a:rPr lang="en-US" sz="2000" dirty="0"/>
              <a:t>TONE….</a:t>
            </a:r>
            <a:r>
              <a:rPr lang="en-US" sz="2000" dirty="0" smtClean="0"/>
              <a:t>Tone…</a:t>
            </a:r>
            <a:r>
              <a:rPr lang="en-US" sz="2000" dirty="0"/>
              <a:t>TONE….</a:t>
            </a:r>
            <a:r>
              <a:rPr lang="en-US" sz="2000" dirty="0" smtClean="0"/>
              <a:t>Tone…</a:t>
            </a:r>
            <a:r>
              <a:rPr lang="en-US" sz="2000" dirty="0"/>
              <a:t>TONE….</a:t>
            </a:r>
            <a:r>
              <a:rPr lang="en-US" sz="2000" dirty="0" smtClean="0"/>
              <a:t>Tone…</a:t>
            </a:r>
            <a:r>
              <a:rPr lang="en-US" sz="2000" dirty="0"/>
              <a:t>TONE….Tone…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WHAT IS TONE?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624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TONE WORDS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64" y="1999348"/>
            <a:ext cx="5649595" cy="48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TONE WORDS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8" y="1715956"/>
            <a:ext cx="7604443" cy="51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1445</TotalTime>
  <Words>497</Words>
  <Application>Microsoft Office PowerPoint</Application>
  <PresentationFormat>Widescreen</PresentationFormat>
  <Paragraphs>254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 2</vt:lpstr>
      <vt:lpstr>Dividend</vt:lpstr>
      <vt:lpstr>THIS WEEK….</vt:lpstr>
      <vt:lpstr>SSR Logs</vt:lpstr>
      <vt:lpstr>OUR WEEK</vt:lpstr>
      <vt:lpstr>WHAT IS ON THE TEST?</vt:lpstr>
      <vt:lpstr>TUTORIALS THIS WEEK</vt:lpstr>
      <vt:lpstr>SHOW YOUR ATTITUDE WITH TONE</vt:lpstr>
      <vt:lpstr>PowerPoint Presentation</vt:lpstr>
      <vt:lpstr>TONE WORDS</vt:lpstr>
      <vt:lpstr>TONE WORDS</vt:lpstr>
      <vt:lpstr>What might be their Tone?</vt:lpstr>
      <vt:lpstr>TONE SNOWBALL</vt:lpstr>
      <vt:lpstr>1 PHRASE, 3 WAYS</vt:lpstr>
      <vt:lpstr>1 PHRASE, 3 WAYS</vt:lpstr>
      <vt:lpstr>1 PHRASE, 3 WAYS</vt:lpstr>
      <vt:lpstr>TONE TEXT</vt:lpstr>
      <vt:lpstr>SHOW IT WITH TONE EXIT TICKET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YOUR ATTITUDE WITH TONE</dc:title>
  <dc:creator>Weber, Jessica L</dc:creator>
  <cp:lastModifiedBy>Weber, Jessica L</cp:lastModifiedBy>
  <cp:revision>13</cp:revision>
  <dcterms:created xsi:type="dcterms:W3CDTF">2013-10-30T12:04:38Z</dcterms:created>
  <dcterms:modified xsi:type="dcterms:W3CDTF">2013-11-04T13:25:40Z</dcterms:modified>
</cp:coreProperties>
</file>