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Two Entrance/Exit Tickets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3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Up Exit Ticket From 1/10/14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Use </a:t>
            </a:r>
            <a:r>
              <a:rPr lang="en-US" sz="2400" dirty="0"/>
              <a:t>the ACE strategy for the following questions. </a:t>
            </a:r>
          </a:p>
          <a:p>
            <a:pPr marL="0" indent="0">
              <a:buNone/>
            </a:pPr>
            <a:r>
              <a:rPr lang="en-US" sz="2400" dirty="0" smtClean="0"/>
              <a:t>1. In </a:t>
            </a:r>
            <a:r>
              <a:rPr lang="en-US" sz="2400" dirty="0"/>
              <a:t>the chapter “The Letter” what does </a:t>
            </a:r>
            <a:r>
              <a:rPr lang="en-US" sz="2400" dirty="0" err="1"/>
              <a:t>Marjane</a:t>
            </a:r>
            <a:r>
              <a:rPr lang="en-US" sz="2400" dirty="0"/>
              <a:t> realize is the cause for the revolution and how does this make her feel?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92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Monday 1/13/2014</a:t>
            </a:r>
            <a:br>
              <a:rPr lang="en-US" dirty="0" smtClean="0"/>
            </a:br>
            <a:r>
              <a:rPr lang="en-US" dirty="0" smtClean="0"/>
              <a:t>Entrance Ticket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064804"/>
              </p:ext>
            </p:extLst>
          </p:nvPr>
        </p:nvGraphicFramePr>
        <p:xfrm>
          <a:off x="373486" y="2408349"/>
          <a:ext cx="11449320" cy="394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6440"/>
                <a:gridCol w="3816440"/>
                <a:gridCol w="3816440"/>
              </a:tblGrid>
              <a:tr h="394093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Why was </a:t>
                      </a:r>
                      <a:r>
                        <a:rPr lang="en-US" dirty="0" err="1" smtClean="0"/>
                        <a:t>Marjane’s</a:t>
                      </a:r>
                      <a:r>
                        <a:rPr lang="en-US" dirty="0" smtClean="0"/>
                        <a:t> uncle arrested?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dirty="0" smtClean="0"/>
                        <a:t>Because he consumed alcohol.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Due to his abandoning his wife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His involvement in the revolution and his time in Russia made him appear to be to progressive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His behavior was deemed unacceptable for an Islamic nation and he was therefore arrested and 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2.What</a:t>
                      </a:r>
                      <a:r>
                        <a:rPr lang="en-US" baseline="0" dirty="0" smtClean="0"/>
                        <a:t> was suspicious about Mohsen’s death?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It was an accident.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He was executed in prison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He drowned even though he was an accomplished swimmer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He was found drowned in the bath tub, but only his head was submerged. 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Why</a:t>
                      </a:r>
                      <a:r>
                        <a:rPr lang="en-US" baseline="0" dirty="0" smtClean="0"/>
                        <a:t> was </a:t>
                      </a:r>
                      <a:r>
                        <a:rPr lang="en-US" baseline="0" dirty="0" err="1" smtClean="0"/>
                        <a:t>Taji</a:t>
                      </a:r>
                      <a:r>
                        <a:rPr lang="en-US" baseline="0" dirty="0" smtClean="0"/>
                        <a:t> traumatized and couldn’t get out of bed for days?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She lost her wallet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She discovered her mother was ill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She was harassed by two fundamentalist men for not wearing the veil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She was almost for not wearing the veil. 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Monday 1/13/2014</a:t>
            </a:r>
            <a:br>
              <a:rPr lang="en-US" dirty="0" smtClean="0"/>
            </a:br>
            <a:r>
              <a:rPr lang="en-US" dirty="0" smtClean="0"/>
              <a:t>Exit Ticket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173623"/>
              </p:ext>
            </p:extLst>
          </p:nvPr>
        </p:nvGraphicFramePr>
        <p:xfrm>
          <a:off x="515155" y="2603500"/>
          <a:ext cx="11153103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7701"/>
                <a:gridCol w="3717701"/>
                <a:gridCol w="3717701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Where did the family travel for vacation?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dirty="0" smtClean="0"/>
                        <a:t>Italy</a:t>
                      </a:r>
                      <a:r>
                        <a:rPr lang="en-US" baseline="0" dirty="0" smtClean="0"/>
                        <a:t> and Spain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U.S.A and Canada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France and Portugal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Greece and Turkey</a:t>
                      </a:r>
                      <a:endParaRPr lang="en-US" dirty="0" smtClean="0"/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Why did the family</a:t>
                      </a:r>
                      <a:r>
                        <a:rPr lang="en-US" baseline="0" dirty="0" smtClean="0"/>
                        <a:t> go on vacation?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To avoid being arrested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To avoid the violence and because they feared soon they would not be allowed to take vacations.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To Visit family that had fled Iran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To visit </a:t>
                      </a:r>
                      <a:r>
                        <a:rPr lang="en-US" baseline="0" dirty="0" err="1" smtClean="0"/>
                        <a:t>Taji’s</a:t>
                      </a:r>
                      <a:r>
                        <a:rPr lang="en-US" baseline="0" dirty="0" smtClean="0"/>
                        <a:t> mother.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Why did</a:t>
                      </a:r>
                      <a:r>
                        <a:rPr lang="en-US" baseline="0" dirty="0" smtClean="0"/>
                        <a:t> Mali and her family go to </a:t>
                      </a:r>
                      <a:r>
                        <a:rPr lang="en-US" baseline="0" dirty="0" err="1" smtClean="0"/>
                        <a:t>Marjane’s</a:t>
                      </a:r>
                      <a:r>
                        <a:rPr lang="en-US" baseline="0" dirty="0" smtClean="0"/>
                        <a:t> house?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To deliver jewelry to </a:t>
                      </a:r>
                      <a:r>
                        <a:rPr lang="en-US" baseline="0" dirty="0" err="1" smtClean="0"/>
                        <a:t>Marjane’s</a:t>
                      </a:r>
                      <a:r>
                        <a:rPr lang="en-US" baseline="0" dirty="0" smtClean="0"/>
                        <a:t> mother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To drop off her two sons for a few days.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In order </a:t>
                      </a:r>
                      <a:r>
                        <a:rPr lang="en-US" baseline="0" dirty="0" err="1" smtClean="0"/>
                        <a:t>todiscuss</a:t>
                      </a:r>
                      <a:r>
                        <a:rPr lang="en-US" baseline="0" dirty="0" smtClean="0"/>
                        <a:t> the next demonstration and plan their attendance.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Because they are displaced due to a bombing of a factory.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9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Tuesday 1/14/14</a:t>
            </a:r>
            <a:br>
              <a:rPr lang="en-US" dirty="0" smtClean="0"/>
            </a:br>
            <a:r>
              <a:rPr lang="en-US" dirty="0" smtClean="0"/>
              <a:t>Entrance Ticket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671530"/>
              </p:ext>
            </p:extLst>
          </p:nvPr>
        </p:nvGraphicFramePr>
        <p:xfrm>
          <a:off x="489397" y="2603500"/>
          <a:ext cx="11075832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91944"/>
                <a:gridCol w="3691944"/>
                <a:gridCol w="3691944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Why were the universities</a:t>
                      </a:r>
                      <a:r>
                        <a:rPr lang="en-US" baseline="0" dirty="0" smtClean="0"/>
                        <a:t> closed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Because of the shortage of teachers.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Because the schools were not teaching fundamental Islamic beliefs.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Because the schools had been co-ed.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Because of the riots and demonstrations in the area. 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baseline="0" dirty="0" smtClean="0"/>
                        <a:t>When did </a:t>
                      </a:r>
                      <a:r>
                        <a:rPr lang="en-US" baseline="0" dirty="0" err="1" smtClean="0"/>
                        <a:t>Marjane</a:t>
                      </a:r>
                      <a:r>
                        <a:rPr lang="en-US" baseline="0" dirty="0" smtClean="0"/>
                        <a:t> realize that her dad loved their country as much as she did?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When he cheered after 140 Iranian bombers attacked Baghdad.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When he started dressing in a more fundamental manner.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When he sang the Iranian revolution. 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Why</a:t>
                      </a:r>
                      <a:r>
                        <a:rPr lang="en-US" baseline="0" dirty="0" smtClean="0"/>
                        <a:t> was the class moved so much by </a:t>
                      </a:r>
                      <a:r>
                        <a:rPr lang="en-US" baseline="0" dirty="0" err="1" smtClean="0"/>
                        <a:t>Pardisse’s</a:t>
                      </a:r>
                      <a:r>
                        <a:rPr lang="en-US" baseline="0" dirty="0" smtClean="0"/>
                        <a:t> report.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Because she had done the most research.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She included graphics and specific examples.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She wrote a letter to her father about his heroism.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/>
                        <a:t>Because she wrote the longest report.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7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166851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Tuesday 1/1/14</a:t>
            </a:r>
            <a:br>
              <a:rPr lang="en-US" dirty="0" smtClean="0"/>
            </a:br>
            <a:r>
              <a:rPr lang="en-US" dirty="0" smtClean="0"/>
              <a:t>Exit Ticket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Use the ACE strategy to answer the following question. </a:t>
            </a:r>
          </a:p>
          <a:p>
            <a:pPr>
              <a:buAutoNum type="arabicPeriod"/>
            </a:pPr>
            <a:r>
              <a:rPr lang="en-US" sz="2000" dirty="0" smtClean="0"/>
              <a:t>Why was Mali insulted by two women in the supermarket?</a:t>
            </a:r>
          </a:p>
          <a:p>
            <a:pPr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 sure to follow ACE carefully and include specific details.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61</TotalTime>
  <Words>468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Week Two Entrance/Exit Tickets</vt:lpstr>
      <vt:lpstr>Make Up Exit Ticket From 1/10/14</vt:lpstr>
      <vt:lpstr>Monday 1/13/2014 Entrance Ticket</vt:lpstr>
      <vt:lpstr>Monday 1/13/2014 Exit Ticket</vt:lpstr>
      <vt:lpstr>Tuesday 1/14/14 Entrance Ticket</vt:lpstr>
      <vt:lpstr>Tuesday 1/1/14 Exit Ticket  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Two Entrance/Exit Tickets</dc:title>
  <dc:creator>Sadler, Jessica E</dc:creator>
  <cp:lastModifiedBy>Sadler, Jessica E</cp:lastModifiedBy>
  <cp:revision>5</cp:revision>
  <dcterms:created xsi:type="dcterms:W3CDTF">2014-01-10T15:36:48Z</dcterms:created>
  <dcterms:modified xsi:type="dcterms:W3CDTF">2014-01-10T16:38:45Z</dcterms:modified>
</cp:coreProperties>
</file>