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9" r:id="rId3"/>
    <p:sldId id="258" r:id="rId4"/>
    <p:sldId id="257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79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9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47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72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1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6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6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233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8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3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60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72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8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95FFBD-B92C-44D2-9CF8-A0B71C5B0AA7}" type="datetimeFigureOut">
              <a:rPr lang="en-US" smtClean="0"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5306A5-6E5A-4D83-A269-559BCA8FA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9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6523" y="1482972"/>
            <a:ext cx="9538952" cy="1466290"/>
          </a:xfrm>
        </p:spPr>
        <p:txBody>
          <a:bodyPr/>
          <a:lstStyle/>
          <a:p>
            <a:r>
              <a:rPr lang="en-US" sz="6000" dirty="0" smtClean="0"/>
              <a:t>Writing Assessment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658" y="3699456"/>
            <a:ext cx="6838683" cy="3158544"/>
          </a:xfrm>
        </p:spPr>
        <p:txBody>
          <a:bodyPr/>
          <a:lstStyle/>
          <a:p>
            <a:r>
              <a:rPr lang="en-US" dirty="0" smtClean="0"/>
              <a:t>November 22, 2013</a:t>
            </a:r>
          </a:p>
          <a:p>
            <a:r>
              <a:rPr lang="en-US" dirty="0" smtClean="0"/>
              <a:t>IWBAT Demonstrate my knowledge of the three styles of writing by completing the writing assessment. </a:t>
            </a:r>
          </a:p>
          <a:p>
            <a:r>
              <a:rPr lang="en-US" dirty="0" smtClean="0"/>
              <a:t>Remember to slow down and truly analyze the photos.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6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50051" y="1679447"/>
            <a:ext cx="38894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Adobe Garamond Pro Bold" panose="02020702060506020403" pitchFamily="18" charset="0"/>
                <a:cs typeface="Times New Roman" panose="02020603050405020304" pitchFamily="18" charset="0"/>
              </a:rPr>
              <a:t>What can you infer about the setting of the photo? You must use ACE to answer the question. Your evidence is a specific detail from the photo. </a:t>
            </a:r>
            <a:endParaRPr lang="en-US" sz="3000" b="1" dirty="0">
              <a:latin typeface="Adobe Garamond Pro Bold" panose="0202070206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theepochtimes.com/n2/images/stories/large/2010/01/12/111roadcrew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55" y="794398"/>
            <a:ext cx="6811896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94986" y="2052935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b="1" dirty="0" smtClean="0">
                <a:latin typeface="Adobe Garamond Pro Bold" panose="02020702060506020403" pitchFamily="18" charset="0"/>
                <a:cs typeface="Times New Roman" panose="02020603050405020304" pitchFamily="18" charset="0"/>
              </a:rPr>
              <a:t>What can you infer about on of the individuals in the photo? You must use ACE to answer the question. Your evidence is a specific detail from the photo. </a:t>
            </a:r>
            <a:endParaRPr lang="en-US" sz="3000" b="1" dirty="0">
              <a:latin typeface="Adobe Garamond Pro Bold" panose="020207020605060204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visualphotos.com/photo/2x8404186/portrait_of_a_couple_on_a_balconywailua_kauai_hawaii_united_states_of_america_2118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6" y="681512"/>
            <a:ext cx="3812147" cy="563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faylib.org/sites/default/files/images/fplcms.faylib.org/content_pics/reference/disfarm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5" y="831182"/>
            <a:ext cx="3696235" cy="52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568231" y="1421285"/>
            <a:ext cx="549927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dobe Garamond Pro Bold" panose="02020702060506020403" pitchFamily="18" charset="0"/>
                <a:cs typeface="Times New Roman" panose="02020603050405020304" pitchFamily="18" charset="0"/>
              </a:rPr>
              <a:t>What can you infer about the individual in the photo? You must use ACE to answer the question. Your evidence is a specific detail from the photo</a:t>
            </a:r>
            <a:r>
              <a:rPr lang="en-US" sz="3200" b="1" dirty="0" smtClean="0">
                <a:latin typeface="Adobe Garamond Pro Bold" panose="02020702060506020403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latin typeface="Adobe Garamond Pro Bold" panose="02020702060506020403" pitchFamily="18" charset="0"/>
                <a:cs typeface="Times New Roman" panose="02020603050405020304" pitchFamily="18" charset="0"/>
              </a:rPr>
              <a:t>If you need to get closer to the photo you may; but do so without speaking.  </a:t>
            </a:r>
            <a:endParaRPr lang="en-US" sz="3200" b="1" dirty="0">
              <a:latin typeface="Adobe Garamond Pro Bold" panose="02020702060506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5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525" y="2240923"/>
            <a:ext cx="971067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Adobe Garamond Pro Bold" panose="02020702060506020403" pitchFamily="18" charset="0"/>
              </a:rPr>
              <a:t>Plan and draft an essay for the prompt below. Be sure to assess what type of essay is appropriate before you begin. </a:t>
            </a:r>
          </a:p>
          <a:p>
            <a:pPr algn="ctr"/>
            <a:endParaRPr lang="en-US" sz="3000" dirty="0">
              <a:latin typeface="Adobe Garamond Pro Bold" panose="02020702060506020403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Write </a:t>
            </a:r>
            <a:r>
              <a:rPr lang="en-US" sz="3200" b="1" dirty="0">
                <a:solidFill>
                  <a:srgbClr val="7030A0"/>
                </a:solidFill>
              </a:rPr>
              <a:t>an essay explaining the importance of being honest.</a:t>
            </a:r>
            <a:r>
              <a:rPr lang="en-US" sz="3000" b="1" dirty="0" smtClean="0">
                <a:solidFill>
                  <a:srgbClr val="7030A0"/>
                </a:solidFill>
                <a:latin typeface="Adobe Garamond Pro Bold" panose="02020702060506020403" pitchFamily="18" charset="0"/>
              </a:rPr>
              <a:t> </a:t>
            </a:r>
            <a:endParaRPr lang="en-US" sz="3000" b="1" dirty="0">
              <a:solidFill>
                <a:srgbClr val="7030A0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704</TotalTime>
  <Words>176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Garamond Pro Bold</vt:lpstr>
      <vt:lpstr>Arial</vt:lpstr>
      <vt:lpstr>Garamond</vt:lpstr>
      <vt:lpstr>Times New Roman</vt:lpstr>
      <vt:lpstr>Organic</vt:lpstr>
      <vt:lpstr>Writing Assessment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Assessment</dc:title>
  <dc:creator>Sadler, Jessica E</dc:creator>
  <cp:lastModifiedBy>Sadler, Jessica E</cp:lastModifiedBy>
  <cp:revision>9</cp:revision>
  <dcterms:created xsi:type="dcterms:W3CDTF">2013-11-21T17:46:29Z</dcterms:created>
  <dcterms:modified xsi:type="dcterms:W3CDTF">2013-11-22T16:21:40Z</dcterms:modified>
</cp:coreProperties>
</file>